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42" r:id="rId2"/>
    <p:sldId id="458" r:id="rId3"/>
    <p:sldId id="459" r:id="rId4"/>
    <p:sldId id="476" r:id="rId5"/>
    <p:sldId id="477" r:id="rId6"/>
    <p:sldId id="478" r:id="rId7"/>
    <p:sldId id="479" r:id="rId8"/>
    <p:sldId id="480" r:id="rId9"/>
    <p:sldId id="481" r:id="rId10"/>
    <p:sldId id="482" r:id="rId11"/>
    <p:sldId id="483" r:id="rId12"/>
    <p:sldId id="484" r:id="rId13"/>
    <p:sldId id="460" r:id="rId14"/>
    <p:sldId id="510" r:id="rId15"/>
    <p:sldId id="487" r:id="rId16"/>
    <p:sldId id="490" r:id="rId17"/>
    <p:sldId id="489" r:id="rId18"/>
    <p:sldId id="491" r:id="rId19"/>
    <p:sldId id="492" r:id="rId20"/>
    <p:sldId id="493" r:id="rId21"/>
    <p:sldId id="494" r:id="rId22"/>
    <p:sldId id="496" r:id="rId23"/>
    <p:sldId id="497" r:id="rId24"/>
    <p:sldId id="509" r:id="rId25"/>
    <p:sldId id="498" r:id="rId26"/>
    <p:sldId id="499" r:id="rId27"/>
    <p:sldId id="500" r:id="rId28"/>
    <p:sldId id="501" r:id="rId29"/>
    <p:sldId id="502" r:id="rId30"/>
    <p:sldId id="503" r:id="rId31"/>
    <p:sldId id="504" r:id="rId32"/>
    <p:sldId id="505" r:id="rId33"/>
    <p:sldId id="506" r:id="rId34"/>
    <p:sldId id="511" r:id="rId35"/>
    <p:sldId id="507" r:id="rId36"/>
    <p:sldId id="508" r:id="rId37"/>
    <p:sldId id="463" r:id="rId38"/>
    <p:sldId id="464" r:id="rId3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4" autoAdjust="0"/>
    <p:restoredTop sz="94660"/>
  </p:normalViewPr>
  <p:slideViewPr>
    <p:cSldViewPr snapToGrid="0">
      <p:cViewPr>
        <p:scale>
          <a:sx n="69" d="100"/>
          <a:sy n="69" d="100"/>
        </p:scale>
        <p:origin x="892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32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e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3C46BF-305A-4C92-A012-C03A929AEC7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82C84C-4C1B-4210-8DBC-9A02F6EAEAB7}">
      <dgm:prSet phldrT="[Text]" custT="1"/>
      <dgm:spPr>
        <a:solidFill>
          <a:schemeClr val="accent4">
            <a:lumMod val="25000"/>
            <a:lumOff val="75000"/>
          </a:schemeClr>
        </a:solidFill>
        <a:ln>
          <a:noFill/>
        </a:ln>
      </dgm:spPr>
      <dgm:t>
        <a:bodyPr/>
        <a:lstStyle/>
        <a:p>
          <a:r>
            <a:rPr lang="en-US" sz="2000" dirty="0">
              <a:solidFill>
                <a:schemeClr val="accent6">
                  <a:lumMod val="50000"/>
                </a:schemeClr>
              </a:solidFill>
            </a:rPr>
            <a:t>Oil Spill Models are Used for: </a:t>
          </a:r>
        </a:p>
      </dgm:t>
    </dgm:pt>
    <dgm:pt modelId="{E971D88F-2AAA-4086-AF9F-37258D808A46}" type="parTrans" cxnId="{5327C341-390D-4C72-9DCF-A3924DB51695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EBD3DF42-23EC-44E3-80A4-6F2945308C78}" type="sibTrans" cxnId="{5327C341-390D-4C72-9DCF-A3924DB51695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25543BF5-8FAE-4284-84F5-6FB2DEAA5444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Directing Response Activities</a:t>
          </a:r>
        </a:p>
      </dgm:t>
    </dgm:pt>
    <dgm:pt modelId="{FCC316D9-7EE6-45EA-A29F-0A0586AE81A6}" type="parTrans" cxnId="{8144343D-8ADE-473F-A471-DDF4580B02C9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44D4E0ED-3BE9-4D64-9BF4-34A6D2AD5D6D}" type="sibTrans" cxnId="{8144343D-8ADE-473F-A471-DDF4580B02C9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5BC8515A-8926-443C-9D93-711AD2C6D31F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Informing Stakeholders / Public</a:t>
          </a:r>
        </a:p>
      </dgm:t>
    </dgm:pt>
    <dgm:pt modelId="{58DA73A3-13D3-43E9-A252-318817F0EB05}" type="parTrans" cxnId="{2059BC10-6407-41FF-B68D-1585B73F1B01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D5663B5D-9C96-42C5-BED5-3BF1C69E7AFD}" type="sibTrans" cxnId="{2059BC10-6407-41FF-B68D-1585B73F1B01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BE979CDD-C91F-4AEB-8AA0-243714F1D1AF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Analyzing Performance of </a:t>
          </a:r>
          <a:br>
            <a:rPr lang="en-US" sz="2400" dirty="0">
              <a:solidFill>
                <a:srgbClr val="FFFF00"/>
              </a:solidFill>
            </a:rPr>
          </a:br>
          <a:r>
            <a:rPr lang="en-US" sz="2400" dirty="0">
              <a:solidFill>
                <a:srgbClr val="FFFF00"/>
              </a:solidFill>
            </a:rPr>
            <a:t>Cleanup Techniques </a:t>
          </a:r>
        </a:p>
      </dgm:t>
    </dgm:pt>
    <dgm:pt modelId="{18866051-7A7D-4DD4-A9EE-A3030B93DEDD}" type="parTrans" cxnId="{6323C48F-917F-4CB3-B044-AC19934850CC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40CE9B8F-D07E-4C44-9B4C-71559D3BC0FA}" type="sibTrans" cxnId="{6323C48F-917F-4CB3-B044-AC19934850CC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4BD1219F-24A6-4DF8-AEDC-1BB646B3A658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Identification of Habitats &amp; </a:t>
          </a:r>
          <a:br>
            <a:rPr lang="en-US" sz="2400" dirty="0">
              <a:solidFill>
                <a:srgbClr val="FFFF00"/>
              </a:solidFill>
            </a:rPr>
          </a:br>
          <a:r>
            <a:rPr lang="en-US" sz="2400" dirty="0">
              <a:solidFill>
                <a:srgbClr val="FFFF00"/>
              </a:solidFill>
            </a:rPr>
            <a:t>Species at Risk</a:t>
          </a:r>
        </a:p>
      </dgm:t>
    </dgm:pt>
    <dgm:pt modelId="{15D04A79-3CA9-42D0-B71D-8572AF3AC063}" type="parTrans" cxnId="{EAD6068F-CA8F-4050-BDED-F14F62299529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EA3C6B24-DE4E-4576-942A-96886A76EA14}" type="sibTrans" cxnId="{EAD6068F-CA8F-4050-BDED-F14F62299529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11F9E33C-E798-4920-8028-CCEE0028A12E}" type="pres">
      <dgm:prSet presAssocID="{D23C46BF-305A-4C92-A012-C03A929AEC7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BBE3246-589C-4B26-8888-FEE74B77B498}" type="pres">
      <dgm:prSet presAssocID="{2B82C84C-4C1B-4210-8DBC-9A02F6EAEAB7}" presName="hierRoot1" presStyleCnt="0">
        <dgm:presLayoutVars>
          <dgm:hierBranch val="init"/>
        </dgm:presLayoutVars>
      </dgm:prSet>
      <dgm:spPr/>
    </dgm:pt>
    <dgm:pt modelId="{1CF6828D-482E-47E5-86F7-729DAC4A576E}" type="pres">
      <dgm:prSet presAssocID="{2B82C84C-4C1B-4210-8DBC-9A02F6EAEAB7}" presName="rootComposite1" presStyleCnt="0"/>
      <dgm:spPr/>
    </dgm:pt>
    <dgm:pt modelId="{680FE19E-5417-46C9-9ADA-ECE992D5379D}" type="pres">
      <dgm:prSet presAssocID="{2B82C84C-4C1B-4210-8DBC-9A02F6EAEAB7}" presName="rootText1" presStyleLbl="node0" presStyleIdx="0" presStyleCnt="1" custScaleX="1217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F675A5-6C47-4CC1-BC34-BCE5A909BAFB}" type="pres">
      <dgm:prSet presAssocID="{2B82C84C-4C1B-4210-8DBC-9A02F6EAEAB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B4F1CFB-2987-4FF2-B226-9A6A55397D25}" type="pres">
      <dgm:prSet presAssocID="{2B82C84C-4C1B-4210-8DBC-9A02F6EAEAB7}" presName="hierChild2" presStyleCnt="0"/>
      <dgm:spPr/>
    </dgm:pt>
    <dgm:pt modelId="{DE64BDD4-F6D5-413F-94F0-F40DCA5833B5}" type="pres">
      <dgm:prSet presAssocID="{FCC316D9-7EE6-45EA-A29F-0A0586AE81A6}" presName="Name64" presStyleLbl="parChTrans1D2" presStyleIdx="0" presStyleCnt="4"/>
      <dgm:spPr/>
      <dgm:t>
        <a:bodyPr/>
        <a:lstStyle/>
        <a:p>
          <a:endParaRPr lang="en-US"/>
        </a:p>
      </dgm:t>
    </dgm:pt>
    <dgm:pt modelId="{E8A2B889-0696-4C78-AA72-5264A3C86463}" type="pres">
      <dgm:prSet presAssocID="{25543BF5-8FAE-4284-84F5-6FB2DEAA5444}" presName="hierRoot2" presStyleCnt="0">
        <dgm:presLayoutVars>
          <dgm:hierBranch val="init"/>
        </dgm:presLayoutVars>
      </dgm:prSet>
      <dgm:spPr/>
    </dgm:pt>
    <dgm:pt modelId="{574C0E7F-C9DA-4BBD-8171-7337319D8F4C}" type="pres">
      <dgm:prSet presAssocID="{25543BF5-8FAE-4284-84F5-6FB2DEAA5444}" presName="rootComposite" presStyleCnt="0"/>
      <dgm:spPr/>
    </dgm:pt>
    <dgm:pt modelId="{535C049D-6080-4092-987B-1F8CAC54B834}" type="pres">
      <dgm:prSet presAssocID="{25543BF5-8FAE-4284-84F5-6FB2DEAA5444}" presName="rootText" presStyleLbl="node2" presStyleIdx="0" presStyleCnt="4" custScaleX="1759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73F367-200A-4906-B0FC-FC3C583CE05A}" type="pres">
      <dgm:prSet presAssocID="{25543BF5-8FAE-4284-84F5-6FB2DEAA5444}" presName="rootConnector" presStyleLbl="node2" presStyleIdx="0" presStyleCnt="4"/>
      <dgm:spPr/>
      <dgm:t>
        <a:bodyPr/>
        <a:lstStyle/>
        <a:p>
          <a:endParaRPr lang="en-US"/>
        </a:p>
      </dgm:t>
    </dgm:pt>
    <dgm:pt modelId="{E67C9923-1D6E-4A6D-BFEC-97F3955FA60C}" type="pres">
      <dgm:prSet presAssocID="{25543BF5-8FAE-4284-84F5-6FB2DEAA5444}" presName="hierChild4" presStyleCnt="0"/>
      <dgm:spPr/>
    </dgm:pt>
    <dgm:pt modelId="{09DB61FC-1269-462D-8F9A-5970033A8668}" type="pres">
      <dgm:prSet presAssocID="{25543BF5-8FAE-4284-84F5-6FB2DEAA5444}" presName="hierChild5" presStyleCnt="0"/>
      <dgm:spPr/>
    </dgm:pt>
    <dgm:pt modelId="{E8C9A80D-0757-4D8F-A106-B63193DDE082}" type="pres">
      <dgm:prSet presAssocID="{18866051-7A7D-4DD4-A9EE-A3030B93DEDD}" presName="Name64" presStyleLbl="parChTrans1D2" presStyleIdx="1" presStyleCnt="4"/>
      <dgm:spPr/>
      <dgm:t>
        <a:bodyPr/>
        <a:lstStyle/>
        <a:p>
          <a:endParaRPr lang="en-US"/>
        </a:p>
      </dgm:t>
    </dgm:pt>
    <dgm:pt modelId="{A49F1256-711D-404D-B552-FAF9166D5445}" type="pres">
      <dgm:prSet presAssocID="{BE979CDD-C91F-4AEB-8AA0-243714F1D1AF}" presName="hierRoot2" presStyleCnt="0">
        <dgm:presLayoutVars>
          <dgm:hierBranch val="init"/>
        </dgm:presLayoutVars>
      </dgm:prSet>
      <dgm:spPr/>
    </dgm:pt>
    <dgm:pt modelId="{67C98A3B-82B1-481E-A60E-8981CA132BDE}" type="pres">
      <dgm:prSet presAssocID="{BE979CDD-C91F-4AEB-8AA0-243714F1D1AF}" presName="rootComposite" presStyleCnt="0"/>
      <dgm:spPr/>
    </dgm:pt>
    <dgm:pt modelId="{13A30705-3B56-4AB0-9A81-62684F067277}" type="pres">
      <dgm:prSet presAssocID="{BE979CDD-C91F-4AEB-8AA0-243714F1D1AF}" presName="rootText" presStyleLbl="node2" presStyleIdx="1" presStyleCnt="4" custScaleX="1759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B265C7-34C0-40B7-89D8-01CA44AC2F5A}" type="pres">
      <dgm:prSet presAssocID="{BE979CDD-C91F-4AEB-8AA0-243714F1D1AF}" presName="rootConnector" presStyleLbl="node2" presStyleIdx="1" presStyleCnt="4"/>
      <dgm:spPr/>
      <dgm:t>
        <a:bodyPr/>
        <a:lstStyle/>
        <a:p>
          <a:endParaRPr lang="en-US"/>
        </a:p>
      </dgm:t>
    </dgm:pt>
    <dgm:pt modelId="{73043645-1FE0-44EA-9FC9-06E6D0B38B5D}" type="pres">
      <dgm:prSet presAssocID="{BE979CDD-C91F-4AEB-8AA0-243714F1D1AF}" presName="hierChild4" presStyleCnt="0"/>
      <dgm:spPr/>
    </dgm:pt>
    <dgm:pt modelId="{124926E9-D2D2-46EA-89F1-84FC8B677EC2}" type="pres">
      <dgm:prSet presAssocID="{BE979CDD-C91F-4AEB-8AA0-243714F1D1AF}" presName="hierChild5" presStyleCnt="0"/>
      <dgm:spPr/>
    </dgm:pt>
    <dgm:pt modelId="{F7240D9D-030D-4BD7-80FB-A22BA1459066}" type="pres">
      <dgm:prSet presAssocID="{15D04A79-3CA9-42D0-B71D-8572AF3AC063}" presName="Name64" presStyleLbl="parChTrans1D2" presStyleIdx="2" presStyleCnt="4"/>
      <dgm:spPr/>
      <dgm:t>
        <a:bodyPr/>
        <a:lstStyle/>
        <a:p>
          <a:endParaRPr lang="en-US"/>
        </a:p>
      </dgm:t>
    </dgm:pt>
    <dgm:pt modelId="{376EC93A-9D29-4608-BD33-48DDDDAC26E3}" type="pres">
      <dgm:prSet presAssocID="{4BD1219F-24A6-4DF8-AEDC-1BB646B3A658}" presName="hierRoot2" presStyleCnt="0">
        <dgm:presLayoutVars>
          <dgm:hierBranch val="init"/>
        </dgm:presLayoutVars>
      </dgm:prSet>
      <dgm:spPr/>
    </dgm:pt>
    <dgm:pt modelId="{D042B696-002D-46B8-B14A-2160A33504A5}" type="pres">
      <dgm:prSet presAssocID="{4BD1219F-24A6-4DF8-AEDC-1BB646B3A658}" presName="rootComposite" presStyleCnt="0"/>
      <dgm:spPr/>
    </dgm:pt>
    <dgm:pt modelId="{DD122785-7D7A-4B5E-90A2-ACE880F9A47A}" type="pres">
      <dgm:prSet presAssocID="{4BD1219F-24A6-4DF8-AEDC-1BB646B3A658}" presName="rootText" presStyleLbl="node2" presStyleIdx="2" presStyleCnt="4" custScaleX="1759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34A8BA-03E2-4050-8C8A-38E9BDF9611F}" type="pres">
      <dgm:prSet presAssocID="{4BD1219F-24A6-4DF8-AEDC-1BB646B3A658}" presName="rootConnector" presStyleLbl="node2" presStyleIdx="2" presStyleCnt="4"/>
      <dgm:spPr/>
      <dgm:t>
        <a:bodyPr/>
        <a:lstStyle/>
        <a:p>
          <a:endParaRPr lang="en-US"/>
        </a:p>
      </dgm:t>
    </dgm:pt>
    <dgm:pt modelId="{E1EE7E2E-7154-4BD9-9F1D-EFA88703B92C}" type="pres">
      <dgm:prSet presAssocID="{4BD1219F-24A6-4DF8-AEDC-1BB646B3A658}" presName="hierChild4" presStyleCnt="0"/>
      <dgm:spPr/>
    </dgm:pt>
    <dgm:pt modelId="{40F94CF6-A402-41B9-B025-4159AE63B626}" type="pres">
      <dgm:prSet presAssocID="{4BD1219F-24A6-4DF8-AEDC-1BB646B3A658}" presName="hierChild5" presStyleCnt="0"/>
      <dgm:spPr/>
    </dgm:pt>
    <dgm:pt modelId="{1D90AFA7-388A-4009-9A27-9606B8AA77A5}" type="pres">
      <dgm:prSet presAssocID="{58DA73A3-13D3-43E9-A252-318817F0EB05}" presName="Name64" presStyleLbl="parChTrans1D2" presStyleIdx="3" presStyleCnt="4"/>
      <dgm:spPr/>
      <dgm:t>
        <a:bodyPr/>
        <a:lstStyle/>
        <a:p>
          <a:endParaRPr lang="en-US"/>
        </a:p>
      </dgm:t>
    </dgm:pt>
    <dgm:pt modelId="{22556AD4-5E3B-4279-AE4D-A29A1427B758}" type="pres">
      <dgm:prSet presAssocID="{5BC8515A-8926-443C-9D93-711AD2C6D31F}" presName="hierRoot2" presStyleCnt="0">
        <dgm:presLayoutVars>
          <dgm:hierBranch val="init"/>
        </dgm:presLayoutVars>
      </dgm:prSet>
      <dgm:spPr/>
    </dgm:pt>
    <dgm:pt modelId="{5DE3A60A-CBE4-4586-B5A7-46C46929E9B5}" type="pres">
      <dgm:prSet presAssocID="{5BC8515A-8926-443C-9D93-711AD2C6D31F}" presName="rootComposite" presStyleCnt="0"/>
      <dgm:spPr/>
    </dgm:pt>
    <dgm:pt modelId="{E74F5BC7-9603-41A5-A544-268433AC73D5}" type="pres">
      <dgm:prSet presAssocID="{5BC8515A-8926-443C-9D93-711AD2C6D31F}" presName="rootText" presStyleLbl="node2" presStyleIdx="3" presStyleCnt="4" custScaleX="1759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89356A-CC2F-44F9-9EF7-BEA323702285}" type="pres">
      <dgm:prSet presAssocID="{5BC8515A-8926-443C-9D93-711AD2C6D31F}" presName="rootConnector" presStyleLbl="node2" presStyleIdx="3" presStyleCnt="4"/>
      <dgm:spPr/>
      <dgm:t>
        <a:bodyPr/>
        <a:lstStyle/>
        <a:p>
          <a:endParaRPr lang="en-US"/>
        </a:p>
      </dgm:t>
    </dgm:pt>
    <dgm:pt modelId="{25CC6FA3-7A95-492B-AA44-72392CB25D3B}" type="pres">
      <dgm:prSet presAssocID="{5BC8515A-8926-443C-9D93-711AD2C6D31F}" presName="hierChild4" presStyleCnt="0"/>
      <dgm:spPr/>
    </dgm:pt>
    <dgm:pt modelId="{9B74075E-E593-48E7-A69A-0DCEE7EE50DC}" type="pres">
      <dgm:prSet presAssocID="{5BC8515A-8926-443C-9D93-711AD2C6D31F}" presName="hierChild5" presStyleCnt="0"/>
      <dgm:spPr/>
    </dgm:pt>
    <dgm:pt modelId="{9FAAC5F5-1324-4E39-A3CC-9C207A159399}" type="pres">
      <dgm:prSet presAssocID="{2B82C84C-4C1B-4210-8DBC-9A02F6EAEAB7}" presName="hierChild3" presStyleCnt="0"/>
      <dgm:spPr/>
    </dgm:pt>
  </dgm:ptLst>
  <dgm:cxnLst>
    <dgm:cxn modelId="{25411F12-36E2-44C1-85E3-D4489DAD7D97}" type="presOf" srcId="{58DA73A3-13D3-43E9-A252-318817F0EB05}" destId="{1D90AFA7-388A-4009-9A27-9606B8AA77A5}" srcOrd="0" destOrd="0" presId="urn:microsoft.com/office/officeart/2009/3/layout/HorizontalOrganizationChart"/>
    <dgm:cxn modelId="{8144343D-8ADE-473F-A471-DDF4580B02C9}" srcId="{2B82C84C-4C1B-4210-8DBC-9A02F6EAEAB7}" destId="{25543BF5-8FAE-4284-84F5-6FB2DEAA5444}" srcOrd="0" destOrd="0" parTransId="{FCC316D9-7EE6-45EA-A29F-0A0586AE81A6}" sibTransId="{44D4E0ED-3BE9-4D64-9BF4-34A6D2AD5D6D}"/>
    <dgm:cxn modelId="{5327C341-390D-4C72-9DCF-A3924DB51695}" srcId="{D23C46BF-305A-4C92-A012-C03A929AEC79}" destId="{2B82C84C-4C1B-4210-8DBC-9A02F6EAEAB7}" srcOrd="0" destOrd="0" parTransId="{E971D88F-2AAA-4086-AF9F-37258D808A46}" sibTransId="{EBD3DF42-23EC-44E3-80A4-6F2945308C78}"/>
    <dgm:cxn modelId="{0FB31547-9D0E-41B9-BB71-6E1E700C7571}" type="presOf" srcId="{FCC316D9-7EE6-45EA-A29F-0A0586AE81A6}" destId="{DE64BDD4-F6D5-413F-94F0-F40DCA5833B5}" srcOrd="0" destOrd="0" presId="urn:microsoft.com/office/officeart/2009/3/layout/HorizontalOrganizationChart"/>
    <dgm:cxn modelId="{9D73D921-9AA8-4F66-8CAE-E396297F3059}" type="presOf" srcId="{25543BF5-8FAE-4284-84F5-6FB2DEAA5444}" destId="{535C049D-6080-4092-987B-1F8CAC54B834}" srcOrd="0" destOrd="0" presId="urn:microsoft.com/office/officeart/2009/3/layout/HorizontalOrganizationChart"/>
    <dgm:cxn modelId="{6323C48F-917F-4CB3-B044-AC19934850CC}" srcId="{2B82C84C-4C1B-4210-8DBC-9A02F6EAEAB7}" destId="{BE979CDD-C91F-4AEB-8AA0-243714F1D1AF}" srcOrd="1" destOrd="0" parTransId="{18866051-7A7D-4DD4-A9EE-A3030B93DEDD}" sibTransId="{40CE9B8F-D07E-4C44-9B4C-71559D3BC0FA}"/>
    <dgm:cxn modelId="{2059BC10-6407-41FF-B68D-1585B73F1B01}" srcId="{2B82C84C-4C1B-4210-8DBC-9A02F6EAEAB7}" destId="{5BC8515A-8926-443C-9D93-711AD2C6D31F}" srcOrd="3" destOrd="0" parTransId="{58DA73A3-13D3-43E9-A252-318817F0EB05}" sibTransId="{D5663B5D-9C96-42C5-BED5-3BF1C69E7AFD}"/>
    <dgm:cxn modelId="{99CFC428-68F7-4BFB-8A7F-97653AA04ED5}" type="presOf" srcId="{5BC8515A-8926-443C-9D93-711AD2C6D31F}" destId="{E74F5BC7-9603-41A5-A544-268433AC73D5}" srcOrd="0" destOrd="0" presId="urn:microsoft.com/office/officeart/2009/3/layout/HorizontalOrganizationChart"/>
    <dgm:cxn modelId="{6F33E013-D43C-4ABA-9886-6E8010AB8D87}" type="presOf" srcId="{2B82C84C-4C1B-4210-8DBC-9A02F6EAEAB7}" destId="{98F675A5-6C47-4CC1-BC34-BCE5A909BAFB}" srcOrd="1" destOrd="0" presId="urn:microsoft.com/office/officeart/2009/3/layout/HorizontalOrganizationChart"/>
    <dgm:cxn modelId="{0BED9F12-70BA-4BAA-9CBD-C5F2A7839944}" type="presOf" srcId="{D23C46BF-305A-4C92-A012-C03A929AEC79}" destId="{11F9E33C-E798-4920-8028-CCEE0028A12E}" srcOrd="0" destOrd="0" presId="urn:microsoft.com/office/officeart/2009/3/layout/HorizontalOrganizationChart"/>
    <dgm:cxn modelId="{79D6F15C-6F5E-4D4A-8D07-9BF635332B05}" type="presOf" srcId="{15D04A79-3CA9-42D0-B71D-8572AF3AC063}" destId="{F7240D9D-030D-4BD7-80FB-A22BA1459066}" srcOrd="0" destOrd="0" presId="urn:microsoft.com/office/officeart/2009/3/layout/HorizontalOrganizationChart"/>
    <dgm:cxn modelId="{0CCB5984-EBAA-45F4-81F9-D5CC65B41E3E}" type="presOf" srcId="{4BD1219F-24A6-4DF8-AEDC-1BB646B3A658}" destId="{6F34A8BA-03E2-4050-8C8A-38E9BDF9611F}" srcOrd="1" destOrd="0" presId="urn:microsoft.com/office/officeart/2009/3/layout/HorizontalOrganizationChart"/>
    <dgm:cxn modelId="{C92C6190-958D-40D8-A5F2-15F3049A53DB}" type="presOf" srcId="{5BC8515A-8926-443C-9D93-711AD2C6D31F}" destId="{2689356A-CC2F-44F9-9EF7-BEA323702285}" srcOrd="1" destOrd="0" presId="urn:microsoft.com/office/officeart/2009/3/layout/HorizontalOrganizationChart"/>
    <dgm:cxn modelId="{9CF9EA5B-73E8-4356-BD7F-A9F7E128FC79}" type="presOf" srcId="{2B82C84C-4C1B-4210-8DBC-9A02F6EAEAB7}" destId="{680FE19E-5417-46C9-9ADA-ECE992D5379D}" srcOrd="0" destOrd="0" presId="urn:microsoft.com/office/officeart/2009/3/layout/HorizontalOrganizationChart"/>
    <dgm:cxn modelId="{EAD6068F-CA8F-4050-BDED-F14F62299529}" srcId="{2B82C84C-4C1B-4210-8DBC-9A02F6EAEAB7}" destId="{4BD1219F-24A6-4DF8-AEDC-1BB646B3A658}" srcOrd="2" destOrd="0" parTransId="{15D04A79-3CA9-42D0-B71D-8572AF3AC063}" sibTransId="{EA3C6B24-DE4E-4576-942A-96886A76EA14}"/>
    <dgm:cxn modelId="{908E5810-A0D8-486B-89D1-FF208416C9FB}" type="presOf" srcId="{BE979CDD-C91F-4AEB-8AA0-243714F1D1AF}" destId="{C4B265C7-34C0-40B7-89D8-01CA44AC2F5A}" srcOrd="1" destOrd="0" presId="urn:microsoft.com/office/officeart/2009/3/layout/HorizontalOrganizationChart"/>
    <dgm:cxn modelId="{F1A50B47-5BA5-4695-AFDC-E11B449EEE46}" type="presOf" srcId="{18866051-7A7D-4DD4-A9EE-A3030B93DEDD}" destId="{E8C9A80D-0757-4D8F-A106-B63193DDE082}" srcOrd="0" destOrd="0" presId="urn:microsoft.com/office/officeart/2009/3/layout/HorizontalOrganizationChart"/>
    <dgm:cxn modelId="{E0D00F29-8AF5-42F1-A527-5C4BB08F9C1D}" type="presOf" srcId="{4BD1219F-24A6-4DF8-AEDC-1BB646B3A658}" destId="{DD122785-7D7A-4B5E-90A2-ACE880F9A47A}" srcOrd="0" destOrd="0" presId="urn:microsoft.com/office/officeart/2009/3/layout/HorizontalOrganizationChart"/>
    <dgm:cxn modelId="{EB369CB4-B102-4BC9-BDF1-9FDA35D23C1C}" type="presOf" srcId="{BE979CDD-C91F-4AEB-8AA0-243714F1D1AF}" destId="{13A30705-3B56-4AB0-9A81-62684F067277}" srcOrd="0" destOrd="0" presId="urn:microsoft.com/office/officeart/2009/3/layout/HorizontalOrganizationChart"/>
    <dgm:cxn modelId="{686F9114-4C71-49C7-B2FF-D9092B3AAFE6}" type="presOf" srcId="{25543BF5-8FAE-4284-84F5-6FB2DEAA5444}" destId="{A373F367-200A-4906-B0FC-FC3C583CE05A}" srcOrd="1" destOrd="0" presId="urn:microsoft.com/office/officeart/2009/3/layout/HorizontalOrganizationChart"/>
    <dgm:cxn modelId="{0E5BB002-96AA-487C-95CD-62217E7AD8F5}" type="presParOf" srcId="{11F9E33C-E798-4920-8028-CCEE0028A12E}" destId="{ABBE3246-589C-4B26-8888-FEE74B77B498}" srcOrd="0" destOrd="0" presId="urn:microsoft.com/office/officeart/2009/3/layout/HorizontalOrganizationChart"/>
    <dgm:cxn modelId="{7B36D479-B1ED-47FC-9288-1661D5DEF74F}" type="presParOf" srcId="{ABBE3246-589C-4B26-8888-FEE74B77B498}" destId="{1CF6828D-482E-47E5-86F7-729DAC4A576E}" srcOrd="0" destOrd="0" presId="urn:microsoft.com/office/officeart/2009/3/layout/HorizontalOrganizationChart"/>
    <dgm:cxn modelId="{BE358C57-C44A-4737-B6CE-8EB0984B665E}" type="presParOf" srcId="{1CF6828D-482E-47E5-86F7-729DAC4A576E}" destId="{680FE19E-5417-46C9-9ADA-ECE992D5379D}" srcOrd="0" destOrd="0" presId="urn:microsoft.com/office/officeart/2009/3/layout/HorizontalOrganizationChart"/>
    <dgm:cxn modelId="{755A32CB-30E6-42F0-A088-245B4BAB8F65}" type="presParOf" srcId="{1CF6828D-482E-47E5-86F7-729DAC4A576E}" destId="{98F675A5-6C47-4CC1-BC34-BCE5A909BAFB}" srcOrd="1" destOrd="0" presId="urn:microsoft.com/office/officeart/2009/3/layout/HorizontalOrganizationChart"/>
    <dgm:cxn modelId="{69C24AAE-632F-4178-ABF2-F51288B9440C}" type="presParOf" srcId="{ABBE3246-589C-4B26-8888-FEE74B77B498}" destId="{9B4F1CFB-2987-4FF2-B226-9A6A55397D25}" srcOrd="1" destOrd="0" presId="urn:microsoft.com/office/officeart/2009/3/layout/HorizontalOrganizationChart"/>
    <dgm:cxn modelId="{8A23CAC4-FD9E-497A-A968-EFD330B1E69A}" type="presParOf" srcId="{9B4F1CFB-2987-4FF2-B226-9A6A55397D25}" destId="{DE64BDD4-F6D5-413F-94F0-F40DCA5833B5}" srcOrd="0" destOrd="0" presId="urn:microsoft.com/office/officeart/2009/3/layout/HorizontalOrganizationChart"/>
    <dgm:cxn modelId="{34AC9FE1-564D-41C1-9DE3-0D7EB631EEF5}" type="presParOf" srcId="{9B4F1CFB-2987-4FF2-B226-9A6A55397D25}" destId="{E8A2B889-0696-4C78-AA72-5264A3C86463}" srcOrd="1" destOrd="0" presId="urn:microsoft.com/office/officeart/2009/3/layout/HorizontalOrganizationChart"/>
    <dgm:cxn modelId="{1CB19DE3-7FB8-488F-88F2-6F49349C365B}" type="presParOf" srcId="{E8A2B889-0696-4C78-AA72-5264A3C86463}" destId="{574C0E7F-C9DA-4BBD-8171-7337319D8F4C}" srcOrd="0" destOrd="0" presId="urn:microsoft.com/office/officeart/2009/3/layout/HorizontalOrganizationChart"/>
    <dgm:cxn modelId="{B0089869-0C4A-4A1D-AC03-E83D2C0018CA}" type="presParOf" srcId="{574C0E7F-C9DA-4BBD-8171-7337319D8F4C}" destId="{535C049D-6080-4092-987B-1F8CAC54B834}" srcOrd="0" destOrd="0" presId="urn:microsoft.com/office/officeart/2009/3/layout/HorizontalOrganizationChart"/>
    <dgm:cxn modelId="{34FE4468-E888-4462-9A94-A639CB0E1A87}" type="presParOf" srcId="{574C0E7F-C9DA-4BBD-8171-7337319D8F4C}" destId="{A373F367-200A-4906-B0FC-FC3C583CE05A}" srcOrd="1" destOrd="0" presId="urn:microsoft.com/office/officeart/2009/3/layout/HorizontalOrganizationChart"/>
    <dgm:cxn modelId="{28E1AE8E-A770-4DA7-97C8-BD87A9CDC203}" type="presParOf" srcId="{E8A2B889-0696-4C78-AA72-5264A3C86463}" destId="{E67C9923-1D6E-4A6D-BFEC-97F3955FA60C}" srcOrd="1" destOrd="0" presId="urn:microsoft.com/office/officeart/2009/3/layout/HorizontalOrganizationChart"/>
    <dgm:cxn modelId="{146BF273-9848-41E4-A12B-1634793AF419}" type="presParOf" srcId="{E8A2B889-0696-4C78-AA72-5264A3C86463}" destId="{09DB61FC-1269-462D-8F9A-5970033A8668}" srcOrd="2" destOrd="0" presId="urn:microsoft.com/office/officeart/2009/3/layout/HorizontalOrganizationChart"/>
    <dgm:cxn modelId="{C7B17930-44B1-452E-B9A9-F1643450E422}" type="presParOf" srcId="{9B4F1CFB-2987-4FF2-B226-9A6A55397D25}" destId="{E8C9A80D-0757-4D8F-A106-B63193DDE082}" srcOrd="2" destOrd="0" presId="urn:microsoft.com/office/officeart/2009/3/layout/HorizontalOrganizationChart"/>
    <dgm:cxn modelId="{7CB0FD0F-D887-48DB-86DF-5A919387ABC6}" type="presParOf" srcId="{9B4F1CFB-2987-4FF2-B226-9A6A55397D25}" destId="{A49F1256-711D-404D-B552-FAF9166D5445}" srcOrd="3" destOrd="0" presId="urn:microsoft.com/office/officeart/2009/3/layout/HorizontalOrganizationChart"/>
    <dgm:cxn modelId="{98B5B549-7592-486D-9D35-B3345F88A251}" type="presParOf" srcId="{A49F1256-711D-404D-B552-FAF9166D5445}" destId="{67C98A3B-82B1-481E-A60E-8981CA132BDE}" srcOrd="0" destOrd="0" presId="urn:microsoft.com/office/officeart/2009/3/layout/HorizontalOrganizationChart"/>
    <dgm:cxn modelId="{7A6B6397-78A6-4AD7-BFEE-4EFF8902F7E9}" type="presParOf" srcId="{67C98A3B-82B1-481E-A60E-8981CA132BDE}" destId="{13A30705-3B56-4AB0-9A81-62684F067277}" srcOrd="0" destOrd="0" presId="urn:microsoft.com/office/officeart/2009/3/layout/HorizontalOrganizationChart"/>
    <dgm:cxn modelId="{7F23C9D1-3924-4F0A-99B0-4BA114CC0ABB}" type="presParOf" srcId="{67C98A3B-82B1-481E-A60E-8981CA132BDE}" destId="{C4B265C7-34C0-40B7-89D8-01CA44AC2F5A}" srcOrd="1" destOrd="0" presId="urn:microsoft.com/office/officeart/2009/3/layout/HorizontalOrganizationChart"/>
    <dgm:cxn modelId="{C6F18D2B-C97D-4D00-8EE2-AC969573790C}" type="presParOf" srcId="{A49F1256-711D-404D-B552-FAF9166D5445}" destId="{73043645-1FE0-44EA-9FC9-06E6D0B38B5D}" srcOrd="1" destOrd="0" presId="urn:microsoft.com/office/officeart/2009/3/layout/HorizontalOrganizationChart"/>
    <dgm:cxn modelId="{C401D7FC-D017-4F7F-A2B4-5E9CF55333AF}" type="presParOf" srcId="{A49F1256-711D-404D-B552-FAF9166D5445}" destId="{124926E9-D2D2-46EA-89F1-84FC8B677EC2}" srcOrd="2" destOrd="0" presId="urn:microsoft.com/office/officeart/2009/3/layout/HorizontalOrganizationChart"/>
    <dgm:cxn modelId="{4253B9FE-9EF9-4658-8B87-54ED65331A8D}" type="presParOf" srcId="{9B4F1CFB-2987-4FF2-B226-9A6A55397D25}" destId="{F7240D9D-030D-4BD7-80FB-A22BA1459066}" srcOrd="4" destOrd="0" presId="urn:microsoft.com/office/officeart/2009/3/layout/HorizontalOrganizationChart"/>
    <dgm:cxn modelId="{A9B76E0D-F5C6-412F-8626-AA0380086A42}" type="presParOf" srcId="{9B4F1CFB-2987-4FF2-B226-9A6A55397D25}" destId="{376EC93A-9D29-4608-BD33-48DDDDAC26E3}" srcOrd="5" destOrd="0" presId="urn:microsoft.com/office/officeart/2009/3/layout/HorizontalOrganizationChart"/>
    <dgm:cxn modelId="{8EC8AC59-C2B0-4FAD-A946-37DCCF59C5A2}" type="presParOf" srcId="{376EC93A-9D29-4608-BD33-48DDDDAC26E3}" destId="{D042B696-002D-46B8-B14A-2160A33504A5}" srcOrd="0" destOrd="0" presId="urn:microsoft.com/office/officeart/2009/3/layout/HorizontalOrganizationChart"/>
    <dgm:cxn modelId="{6E2BE8AB-D4DF-461D-B1E4-FD028780B073}" type="presParOf" srcId="{D042B696-002D-46B8-B14A-2160A33504A5}" destId="{DD122785-7D7A-4B5E-90A2-ACE880F9A47A}" srcOrd="0" destOrd="0" presId="urn:microsoft.com/office/officeart/2009/3/layout/HorizontalOrganizationChart"/>
    <dgm:cxn modelId="{D8146298-9BCC-4AB5-A1B1-96539D8E4E18}" type="presParOf" srcId="{D042B696-002D-46B8-B14A-2160A33504A5}" destId="{6F34A8BA-03E2-4050-8C8A-38E9BDF9611F}" srcOrd="1" destOrd="0" presId="urn:microsoft.com/office/officeart/2009/3/layout/HorizontalOrganizationChart"/>
    <dgm:cxn modelId="{A02F115C-967A-4D2F-8213-83D9DB7DFA4D}" type="presParOf" srcId="{376EC93A-9D29-4608-BD33-48DDDDAC26E3}" destId="{E1EE7E2E-7154-4BD9-9F1D-EFA88703B92C}" srcOrd="1" destOrd="0" presId="urn:microsoft.com/office/officeart/2009/3/layout/HorizontalOrganizationChart"/>
    <dgm:cxn modelId="{2D62C107-67A7-40A0-9B8F-0676C1E603B3}" type="presParOf" srcId="{376EC93A-9D29-4608-BD33-48DDDDAC26E3}" destId="{40F94CF6-A402-41B9-B025-4159AE63B626}" srcOrd="2" destOrd="0" presId="urn:microsoft.com/office/officeart/2009/3/layout/HorizontalOrganizationChart"/>
    <dgm:cxn modelId="{03FAAA90-CAF2-4F87-B744-0B4FB61B4DCD}" type="presParOf" srcId="{9B4F1CFB-2987-4FF2-B226-9A6A55397D25}" destId="{1D90AFA7-388A-4009-9A27-9606B8AA77A5}" srcOrd="6" destOrd="0" presId="urn:microsoft.com/office/officeart/2009/3/layout/HorizontalOrganizationChart"/>
    <dgm:cxn modelId="{6573DB47-3A4B-405D-8980-5F9530921659}" type="presParOf" srcId="{9B4F1CFB-2987-4FF2-B226-9A6A55397D25}" destId="{22556AD4-5E3B-4279-AE4D-A29A1427B758}" srcOrd="7" destOrd="0" presId="urn:microsoft.com/office/officeart/2009/3/layout/HorizontalOrganizationChart"/>
    <dgm:cxn modelId="{6C20DFAD-BE5A-4A4D-AF2F-BB91A0A859A5}" type="presParOf" srcId="{22556AD4-5E3B-4279-AE4D-A29A1427B758}" destId="{5DE3A60A-CBE4-4586-B5A7-46C46929E9B5}" srcOrd="0" destOrd="0" presId="urn:microsoft.com/office/officeart/2009/3/layout/HorizontalOrganizationChart"/>
    <dgm:cxn modelId="{0234443F-59D7-45B0-B7C4-C0A2855DD39D}" type="presParOf" srcId="{5DE3A60A-CBE4-4586-B5A7-46C46929E9B5}" destId="{E74F5BC7-9603-41A5-A544-268433AC73D5}" srcOrd="0" destOrd="0" presId="urn:microsoft.com/office/officeart/2009/3/layout/HorizontalOrganizationChart"/>
    <dgm:cxn modelId="{2FEAB621-5F6F-4388-8B86-1D36923A1D9C}" type="presParOf" srcId="{5DE3A60A-CBE4-4586-B5A7-46C46929E9B5}" destId="{2689356A-CC2F-44F9-9EF7-BEA323702285}" srcOrd="1" destOrd="0" presId="urn:microsoft.com/office/officeart/2009/3/layout/HorizontalOrganizationChart"/>
    <dgm:cxn modelId="{194CE64F-D617-40DA-84B9-47C465FA6392}" type="presParOf" srcId="{22556AD4-5E3B-4279-AE4D-A29A1427B758}" destId="{25CC6FA3-7A95-492B-AA44-72392CB25D3B}" srcOrd="1" destOrd="0" presId="urn:microsoft.com/office/officeart/2009/3/layout/HorizontalOrganizationChart"/>
    <dgm:cxn modelId="{1565CE11-C54B-4DF8-84A6-E8ECE0C95FD9}" type="presParOf" srcId="{22556AD4-5E3B-4279-AE4D-A29A1427B758}" destId="{9B74075E-E593-48E7-A69A-0DCEE7EE50DC}" srcOrd="2" destOrd="0" presId="urn:microsoft.com/office/officeart/2009/3/layout/HorizontalOrganizationChart"/>
    <dgm:cxn modelId="{BCACF574-8765-42E6-80BE-2B6498B9ED35}" type="presParOf" srcId="{ABBE3246-589C-4B26-8888-FEE74B77B498}" destId="{9FAAC5F5-1324-4E39-A3CC-9C207A15939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403FE6-4536-4CB2-AC02-84287019F8CE}" type="doc">
      <dgm:prSet loTypeId="urn:microsoft.com/office/officeart/2005/8/layout/l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64724DB-F782-4E51-A56A-CF32E7ADD67D}">
      <dgm:prSet phldrT="[Text]"/>
      <dgm:spPr>
        <a:xfrm>
          <a:off x="0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1</a:t>
          </a:r>
        </a:p>
      </dgm:t>
    </dgm:pt>
    <dgm:pt modelId="{8B6CC935-854E-47DB-8917-D1B117E22D9A}" type="parTrans" cxnId="{7E78EBAC-650A-4CF7-8AF7-1DCBE5871999}">
      <dgm:prSet/>
      <dgm:spPr/>
      <dgm:t>
        <a:bodyPr/>
        <a:lstStyle/>
        <a:p>
          <a:endParaRPr lang="en-US"/>
        </a:p>
      </dgm:t>
    </dgm:pt>
    <dgm:pt modelId="{4DB6CFFE-C1E3-4764-9E21-39059A196D09}" type="sibTrans" cxnId="{7E78EBAC-650A-4CF7-8AF7-1DCBE5871999}">
      <dgm:prSet/>
      <dgm:spPr/>
      <dgm:t>
        <a:bodyPr/>
        <a:lstStyle/>
        <a:p>
          <a:endParaRPr lang="en-US"/>
        </a:p>
      </dgm:t>
    </dgm:pt>
    <dgm:pt modelId="{76CEAC45-045A-4CD5-8106-31C26694B09D}">
      <dgm:prSet phldrT="[Text]"/>
      <dgm:spPr>
        <a:xfrm>
          <a:off x="1808013" y="957596"/>
          <a:ext cx="1591185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2</a:t>
          </a:r>
        </a:p>
      </dgm:t>
    </dgm:pt>
    <dgm:pt modelId="{79109391-BA79-4A8B-BC2D-DA83694A3C9D}" type="parTrans" cxnId="{E25D67C0-0670-4E66-93F3-15C2855179B6}">
      <dgm:prSet/>
      <dgm:spPr/>
      <dgm:t>
        <a:bodyPr/>
        <a:lstStyle/>
        <a:p>
          <a:endParaRPr lang="en-US"/>
        </a:p>
      </dgm:t>
    </dgm:pt>
    <dgm:pt modelId="{D90B383F-341E-4E8B-BB85-981E65256081}" type="sibTrans" cxnId="{E25D67C0-0670-4E66-93F3-15C2855179B6}">
      <dgm:prSet/>
      <dgm:spPr/>
      <dgm:t>
        <a:bodyPr/>
        <a:lstStyle/>
        <a:p>
          <a:endParaRPr lang="en-US"/>
        </a:p>
      </dgm:t>
    </dgm:pt>
    <dgm:pt modelId="{067F911B-26FD-4EEC-9A44-981D59B809B7}">
      <dgm:prSet phldrT="[Text]"/>
      <dgm:spPr>
        <a:xfrm>
          <a:off x="3567559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3</a:t>
          </a:r>
        </a:p>
      </dgm:t>
    </dgm:pt>
    <dgm:pt modelId="{CDBFA698-43CC-420E-9C4E-C685DF088ABC}" type="parTrans" cxnId="{D4396DDA-2B41-4089-8572-0FC847BAB5C6}">
      <dgm:prSet/>
      <dgm:spPr/>
      <dgm:t>
        <a:bodyPr/>
        <a:lstStyle/>
        <a:p>
          <a:endParaRPr lang="en-US"/>
        </a:p>
      </dgm:t>
    </dgm:pt>
    <dgm:pt modelId="{F549DE91-BABA-4E75-9A2B-05CF1B812990}" type="sibTrans" cxnId="{D4396DDA-2B41-4089-8572-0FC847BAB5C6}">
      <dgm:prSet/>
      <dgm:spPr/>
      <dgm:t>
        <a:bodyPr/>
        <a:lstStyle/>
        <a:p>
          <a:endParaRPr lang="en-US"/>
        </a:p>
      </dgm:t>
    </dgm:pt>
    <dgm:pt modelId="{BAEC0DA6-6282-4C95-A123-BCE72C7457C4}">
      <dgm:prSet phldrT="[Text]" custT="1"/>
      <dgm:spPr>
        <a:xfrm>
          <a:off x="3569764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3 Day Workshop on Arctic Maritime </a:t>
          </a:r>
          <a:b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</a:br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Spill Response Modeling</a:t>
          </a:r>
        </a:p>
      </dgm:t>
    </dgm:pt>
    <dgm:pt modelId="{37B8AC4B-D74E-413E-8B32-043AC3317D65}" type="parTrans" cxnId="{9E417498-C63B-4ABD-8393-9C6132D455A6}">
      <dgm:prSet/>
      <dgm:spPr>
        <a:xfrm rot="5393119">
          <a:off x="4292725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9A1CE6E8-B21A-4882-B3F4-B787610603C9}" type="sibTrans" cxnId="{9E417498-C63B-4ABD-8393-9C6132D455A6}">
      <dgm:prSet/>
      <dgm:spPr/>
      <dgm:t>
        <a:bodyPr/>
        <a:lstStyle/>
        <a:p>
          <a:endParaRPr lang="en-US"/>
        </a:p>
      </dgm:t>
    </dgm:pt>
    <dgm:pt modelId="{6B176F0B-8D1B-4BDB-891D-9AD89725AC28}">
      <dgm:prSet/>
      <dgm:spPr>
        <a:xfrm>
          <a:off x="5351941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4</a:t>
          </a:r>
        </a:p>
      </dgm:t>
    </dgm:pt>
    <dgm:pt modelId="{E62D46DE-06A4-42B1-84E2-D294D26B854D}" type="parTrans" cxnId="{A42BAF86-AF0C-42A6-B795-8951590729AC}">
      <dgm:prSet/>
      <dgm:spPr/>
      <dgm:t>
        <a:bodyPr/>
        <a:lstStyle/>
        <a:p>
          <a:endParaRPr lang="en-US"/>
        </a:p>
      </dgm:t>
    </dgm:pt>
    <dgm:pt modelId="{ADC5615A-C0DE-41C6-994B-02D261ED25C5}" type="sibTrans" cxnId="{A42BAF86-AF0C-42A6-B795-8951590729AC}">
      <dgm:prSet/>
      <dgm:spPr/>
      <dgm:t>
        <a:bodyPr/>
        <a:lstStyle/>
        <a:p>
          <a:endParaRPr lang="en-US"/>
        </a:p>
      </dgm:t>
    </dgm:pt>
    <dgm:pt modelId="{67446946-E2EC-40BE-9BBA-2AC02A7E5419}">
      <dgm:prSet/>
      <dgm:spPr>
        <a:xfrm>
          <a:off x="7136324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5</a:t>
          </a:r>
        </a:p>
      </dgm:t>
    </dgm:pt>
    <dgm:pt modelId="{DD3F1D0D-0C60-495C-B0AB-1B2C1E4B5334}" type="parTrans" cxnId="{9FDB40B7-60AB-42EF-8F39-D932C0931EBC}">
      <dgm:prSet/>
      <dgm:spPr/>
      <dgm:t>
        <a:bodyPr/>
        <a:lstStyle/>
        <a:p>
          <a:endParaRPr lang="en-US"/>
        </a:p>
      </dgm:t>
    </dgm:pt>
    <dgm:pt modelId="{6E5D0973-031C-49C5-B069-C279261179AA}" type="sibTrans" cxnId="{9FDB40B7-60AB-42EF-8F39-D932C0931EBC}">
      <dgm:prSet/>
      <dgm:spPr/>
      <dgm:t>
        <a:bodyPr/>
        <a:lstStyle/>
        <a:p>
          <a:endParaRPr lang="en-US"/>
        </a:p>
      </dgm:t>
    </dgm:pt>
    <dgm:pt modelId="{1A5334F1-9B3A-49EE-87FD-68894300DEBB}">
      <dgm:prSet/>
      <dgm:spPr>
        <a:xfrm>
          <a:off x="8920706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6</a:t>
          </a:r>
        </a:p>
      </dgm:t>
    </dgm:pt>
    <dgm:pt modelId="{1D65806D-0893-4203-8A8F-42B798B14665}" type="parTrans" cxnId="{399C93F1-EB4C-4741-974D-AFDF1278FBF5}">
      <dgm:prSet/>
      <dgm:spPr/>
      <dgm:t>
        <a:bodyPr/>
        <a:lstStyle/>
        <a:p>
          <a:endParaRPr lang="en-US"/>
        </a:p>
      </dgm:t>
    </dgm:pt>
    <dgm:pt modelId="{95FE1838-6ABE-4AB5-8E1B-EAF5E21EDF16}" type="sibTrans" cxnId="{399C93F1-EB4C-4741-974D-AFDF1278FBF5}">
      <dgm:prSet/>
      <dgm:spPr/>
      <dgm:t>
        <a:bodyPr/>
        <a:lstStyle/>
        <a:p>
          <a:endParaRPr lang="en-US"/>
        </a:p>
      </dgm:t>
    </dgm:pt>
    <dgm:pt modelId="{6F3D6FBD-CC3F-454F-9630-912CBCD7A49A}">
      <dgm:prSet phldrT="[Text]" custT="1"/>
      <dgm:spPr>
        <a:xfrm>
          <a:off x="1785381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Define Needs/ Questions Addressed by Response Models</a:t>
          </a:r>
        </a:p>
      </dgm:t>
    </dgm:pt>
    <dgm:pt modelId="{A7173513-04A9-4A75-884C-CD79CD248971}" type="parTrans" cxnId="{C570E30E-A176-4775-97C8-8024B229CC96}">
      <dgm:prSet/>
      <dgm:spPr>
        <a:xfrm rot="5393119">
          <a:off x="2508342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AA86B010-59A6-419A-9FED-3F018090A9EE}" type="sibTrans" cxnId="{C570E30E-A176-4775-97C8-8024B229CC96}">
      <dgm:prSet/>
      <dgm:spPr/>
      <dgm:t>
        <a:bodyPr/>
        <a:lstStyle/>
        <a:p>
          <a:endParaRPr lang="en-US"/>
        </a:p>
      </dgm:t>
    </dgm:pt>
    <dgm:pt modelId="{A59FDDD9-162A-4C6C-BC78-3D15E15178C0}">
      <dgm:prSet phldrT="[Text]" custT="1"/>
      <dgm:spPr>
        <a:xfrm>
          <a:off x="999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Formation of Project Core Advisory Team</a:t>
          </a:r>
        </a:p>
      </dgm:t>
    </dgm:pt>
    <dgm:pt modelId="{00B0C4C6-7FAC-4348-9D92-94F0BEA29468}" type="parTrans" cxnId="{B5C538E0-E429-4EEC-B438-B2D76E61B100}">
      <dgm:prSet/>
      <dgm:spPr>
        <a:xfrm rot="5395864">
          <a:off x="724855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47B2117E-670D-404A-AED6-104E474C3DC8}" type="sibTrans" cxnId="{B5C538E0-E429-4EEC-B438-B2D76E61B100}">
      <dgm:prSet/>
      <dgm:spPr/>
      <dgm:t>
        <a:bodyPr/>
        <a:lstStyle/>
        <a:p>
          <a:endParaRPr lang="en-US"/>
        </a:p>
      </dgm:t>
    </dgm:pt>
    <dgm:pt modelId="{9314F8C2-BD20-4E63-AB72-03632878CE9F}">
      <dgm:prSet phldrT="[Text]" custT="1"/>
      <dgm:spPr>
        <a:xfrm>
          <a:off x="5354146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6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Working Groups on Oil &amp; Ice Interactions, Technologies, Visualization/ Uncertainty </a:t>
          </a:r>
        </a:p>
      </dgm:t>
    </dgm:pt>
    <dgm:pt modelId="{78AC13EB-4304-49B2-88B8-4E2A15B0A560}" type="parTrans" cxnId="{BC4ECF12-2666-4C14-9B60-F9461A0959A4}">
      <dgm:prSet/>
      <dgm:spPr>
        <a:xfrm rot="5393119">
          <a:off x="6077107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08C0BB4C-04E0-467A-AF30-4A5724433C04}" type="sibTrans" cxnId="{BC4ECF12-2666-4C14-9B60-F9461A0959A4}">
      <dgm:prSet/>
      <dgm:spPr/>
      <dgm:t>
        <a:bodyPr/>
        <a:lstStyle/>
        <a:p>
          <a:endParaRPr lang="en-US"/>
        </a:p>
      </dgm:t>
    </dgm:pt>
    <dgm:pt modelId="{614AE5A3-E19E-4357-8C03-0CAF1073BFAA}">
      <dgm:prSet phldrT="[Text]" custT="1"/>
      <dgm:spPr>
        <a:xfrm>
          <a:off x="7138528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Virtual Workshop &amp; Stakeholder Working Sessions </a:t>
          </a:r>
        </a:p>
      </dgm:t>
    </dgm:pt>
    <dgm:pt modelId="{F8545DC8-6A59-4DED-8E62-95332A312844}" type="parTrans" cxnId="{46AC766F-ED96-488C-9569-8A8EEDA00861}">
      <dgm:prSet/>
      <dgm:spPr>
        <a:xfrm rot="5393119">
          <a:off x="7861489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826BB7DC-FFEB-4D8A-9EC8-287F8F26143E}" type="sibTrans" cxnId="{46AC766F-ED96-488C-9569-8A8EEDA00861}">
      <dgm:prSet/>
      <dgm:spPr/>
      <dgm:t>
        <a:bodyPr/>
        <a:lstStyle/>
        <a:p>
          <a:endParaRPr lang="en-US"/>
        </a:p>
      </dgm:t>
    </dgm:pt>
    <dgm:pt modelId="{9382F6CE-F946-4BEB-A42E-A8E9C3BF2737}">
      <dgm:prSet phldrT="[Text]" custT="1"/>
      <dgm:spPr>
        <a:xfrm>
          <a:off x="8922910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Completion of Knowledge Product </a:t>
          </a:r>
          <a:b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</a:br>
          <a:endParaRPr lang="en-US" sz="1800" dirty="0">
            <a:solidFill>
              <a:srgbClr val="173C4A"/>
            </a:solidFill>
            <a:latin typeface="Trebuchet MS"/>
            <a:ea typeface="+mn-ea"/>
            <a:cs typeface="+mn-cs"/>
          </a:endParaRPr>
        </a:p>
      </dgm:t>
    </dgm:pt>
    <dgm:pt modelId="{CCC42639-F320-4306-8F4C-631D8A324B0F}" type="parTrans" cxnId="{C63F93E4-EB76-4A4E-9818-3E951DB4D330}">
      <dgm:prSet/>
      <dgm:spPr>
        <a:xfrm rot="5393119">
          <a:off x="9645871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39149CC8-6181-49FB-BD7A-3AF0F56F000F}" type="sibTrans" cxnId="{C63F93E4-EB76-4A4E-9818-3E951DB4D330}">
      <dgm:prSet/>
      <dgm:spPr/>
      <dgm:t>
        <a:bodyPr/>
        <a:lstStyle/>
        <a:p>
          <a:endParaRPr lang="en-US"/>
        </a:p>
      </dgm:t>
    </dgm:pt>
    <dgm:pt modelId="{290ACD51-BCBA-4DDF-94BA-2C29CE677F6A}" type="pres">
      <dgm:prSet presAssocID="{79403FE6-4536-4CB2-AC02-84287019F8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B25D23-D3C7-470C-8650-2B85DC10F205}" type="pres">
      <dgm:prSet presAssocID="{F64724DB-F782-4E51-A56A-CF32E7ADD67D}" presName="vertFlow" presStyleCnt="0"/>
      <dgm:spPr/>
    </dgm:pt>
    <dgm:pt modelId="{817B4C38-ADB1-4E90-B164-5C56E7E12474}" type="pres">
      <dgm:prSet presAssocID="{F64724DB-F782-4E51-A56A-CF32E7ADD67D}" presName="header" presStyleLbl="node1" presStyleIdx="0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F10F5AF-5F2F-45D7-BF13-E5C3EA85892B}" type="pres">
      <dgm:prSet presAssocID="{00B0C4C6-7FAC-4348-9D92-94F0BEA29468}" presName="parTrans" presStyleLbl="sibTrans2D1" presStyleIdx="0" presStyleCnt="6"/>
      <dgm:spPr/>
      <dgm:t>
        <a:bodyPr/>
        <a:lstStyle/>
        <a:p>
          <a:endParaRPr lang="en-US"/>
        </a:p>
      </dgm:t>
    </dgm:pt>
    <dgm:pt modelId="{38D3CE37-B81D-4745-96B3-49D4E31A93D6}" type="pres">
      <dgm:prSet presAssocID="{A59FDDD9-162A-4C6C-BC78-3D15E15178C0}" presName="child" presStyleLbl="alignAccFollowNode1" presStyleIdx="0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381F71-B8A8-4A4C-8F5D-3A055361861C}" type="pres">
      <dgm:prSet presAssocID="{F64724DB-F782-4E51-A56A-CF32E7ADD67D}" presName="hSp" presStyleCnt="0"/>
      <dgm:spPr/>
    </dgm:pt>
    <dgm:pt modelId="{C95A25A6-76FA-4950-91C5-579AEDC51FB2}" type="pres">
      <dgm:prSet presAssocID="{76CEAC45-045A-4CD5-8106-31C26694B09D}" presName="vertFlow" presStyleCnt="0"/>
      <dgm:spPr/>
    </dgm:pt>
    <dgm:pt modelId="{94223AF2-79E3-4B61-89F4-AE15BC93D514}" type="pres">
      <dgm:prSet presAssocID="{76CEAC45-045A-4CD5-8106-31C26694B09D}" presName="header" presStyleLbl="node1" presStyleIdx="1" presStyleCnt="6" custScaleX="156996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AE0900F-B5FF-4927-8350-2154E6B58F66}" type="pres">
      <dgm:prSet presAssocID="{A7173513-04A9-4A75-884C-CD79CD248971}" presName="parTrans" presStyleLbl="sibTrans2D1" presStyleIdx="1" presStyleCnt="6"/>
      <dgm:spPr/>
      <dgm:t>
        <a:bodyPr/>
        <a:lstStyle/>
        <a:p>
          <a:endParaRPr lang="en-US"/>
        </a:p>
      </dgm:t>
    </dgm:pt>
    <dgm:pt modelId="{732BDEE4-059D-4B09-9053-C119320BD7F7}" type="pres">
      <dgm:prSet presAssocID="{6F3D6FBD-CC3F-454F-9630-912CBCD7A49A}" presName="child" presStyleLbl="alignAccFollowNode1" presStyleIdx="1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7CE9EF-0E8E-40D0-A240-E0E4BD250F9E}" type="pres">
      <dgm:prSet presAssocID="{76CEAC45-045A-4CD5-8106-31C26694B09D}" presName="hSp" presStyleCnt="0"/>
      <dgm:spPr/>
    </dgm:pt>
    <dgm:pt modelId="{6BC2CB29-EC16-4B01-9552-0BF5B60290B8}" type="pres">
      <dgm:prSet presAssocID="{067F911B-26FD-4EEC-9A44-981D59B809B7}" presName="vertFlow" presStyleCnt="0"/>
      <dgm:spPr/>
    </dgm:pt>
    <dgm:pt modelId="{9BF7AE4C-88BD-4563-A5C7-1AB1F92210A9}" type="pres">
      <dgm:prSet presAssocID="{067F911B-26FD-4EEC-9A44-981D59B809B7}" presName="header" presStyleLbl="node1" presStyleIdx="2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CB57282-85EC-46CC-98D4-C72610BDE190}" type="pres">
      <dgm:prSet presAssocID="{37B8AC4B-D74E-413E-8B32-043AC3317D65}" presName="parTrans" presStyleLbl="sibTrans2D1" presStyleIdx="2" presStyleCnt="6"/>
      <dgm:spPr/>
      <dgm:t>
        <a:bodyPr/>
        <a:lstStyle/>
        <a:p>
          <a:endParaRPr lang="en-US"/>
        </a:p>
      </dgm:t>
    </dgm:pt>
    <dgm:pt modelId="{EAC14107-4E92-4084-BAD3-621717F8100C}" type="pres">
      <dgm:prSet presAssocID="{BAEC0DA6-6282-4C95-A123-BCE72C7457C4}" presName="child" presStyleLbl="alignAccFollowNode1" presStyleIdx="2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16095-55C4-45C1-A2B9-FCE5513E929A}" type="pres">
      <dgm:prSet presAssocID="{067F911B-26FD-4EEC-9A44-981D59B809B7}" presName="hSp" presStyleCnt="0"/>
      <dgm:spPr/>
    </dgm:pt>
    <dgm:pt modelId="{536B0806-4CA8-45F0-9A10-C4977A245574}" type="pres">
      <dgm:prSet presAssocID="{6B176F0B-8D1B-4BDB-891D-9AD89725AC28}" presName="vertFlow" presStyleCnt="0"/>
      <dgm:spPr/>
    </dgm:pt>
    <dgm:pt modelId="{5C1569D5-DC2B-4854-AC90-670A31318043}" type="pres">
      <dgm:prSet presAssocID="{6B176F0B-8D1B-4BDB-891D-9AD89725AC28}" presName="header" presStyleLbl="node1" presStyleIdx="3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655ADF0-3A80-4CC8-A3AE-A74E2325D2AD}" type="pres">
      <dgm:prSet presAssocID="{78AC13EB-4304-49B2-88B8-4E2A15B0A560}" presName="parTrans" presStyleLbl="sibTrans2D1" presStyleIdx="3" presStyleCnt="6"/>
      <dgm:spPr/>
      <dgm:t>
        <a:bodyPr/>
        <a:lstStyle/>
        <a:p>
          <a:endParaRPr lang="en-US"/>
        </a:p>
      </dgm:t>
    </dgm:pt>
    <dgm:pt modelId="{9D8D36E7-388F-4388-B2F7-6C1A7D860001}" type="pres">
      <dgm:prSet presAssocID="{9314F8C2-BD20-4E63-AB72-03632878CE9F}" presName="child" presStyleLbl="alignAccFollowNode1" presStyleIdx="3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E6E7DA-6C4D-4E11-9077-272A93A88195}" type="pres">
      <dgm:prSet presAssocID="{6B176F0B-8D1B-4BDB-891D-9AD89725AC28}" presName="hSp" presStyleCnt="0"/>
      <dgm:spPr/>
    </dgm:pt>
    <dgm:pt modelId="{CD6BC451-86B0-4E02-8684-65F90A368AE1}" type="pres">
      <dgm:prSet presAssocID="{67446946-E2EC-40BE-9BBA-2AC02A7E5419}" presName="vertFlow" presStyleCnt="0"/>
      <dgm:spPr/>
    </dgm:pt>
    <dgm:pt modelId="{B9DF10D8-AB12-432D-83CF-DCD404241BDF}" type="pres">
      <dgm:prSet presAssocID="{67446946-E2EC-40BE-9BBA-2AC02A7E5419}" presName="header" presStyleLbl="node1" presStyleIdx="4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AF7946D-E4D0-46AF-9C44-10DE76740CE6}" type="pres">
      <dgm:prSet presAssocID="{F8545DC8-6A59-4DED-8E62-95332A312844}" presName="parTrans" presStyleLbl="sibTrans2D1" presStyleIdx="4" presStyleCnt="6"/>
      <dgm:spPr/>
      <dgm:t>
        <a:bodyPr/>
        <a:lstStyle/>
        <a:p>
          <a:endParaRPr lang="en-US"/>
        </a:p>
      </dgm:t>
    </dgm:pt>
    <dgm:pt modelId="{B83E6E6D-524C-4C7A-AE81-6F5271BFA345}" type="pres">
      <dgm:prSet presAssocID="{614AE5A3-E19E-4357-8C03-0CAF1073BFAA}" presName="child" presStyleLbl="alignAccFollowNode1" presStyleIdx="4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530EA1-DA10-43D2-9870-B4C1056C7F4C}" type="pres">
      <dgm:prSet presAssocID="{67446946-E2EC-40BE-9BBA-2AC02A7E5419}" presName="hSp" presStyleCnt="0"/>
      <dgm:spPr/>
    </dgm:pt>
    <dgm:pt modelId="{31785464-28D5-4871-93E8-CEAA3432195F}" type="pres">
      <dgm:prSet presAssocID="{1A5334F1-9B3A-49EE-87FD-68894300DEBB}" presName="vertFlow" presStyleCnt="0"/>
      <dgm:spPr/>
    </dgm:pt>
    <dgm:pt modelId="{3F67A687-91B9-43DF-9D61-715D62045471}" type="pres">
      <dgm:prSet presAssocID="{1A5334F1-9B3A-49EE-87FD-68894300DEBB}" presName="header" presStyleLbl="node1" presStyleIdx="5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A8065DE-BD41-4DB2-96B9-8A6B20B779F2}" type="pres">
      <dgm:prSet presAssocID="{CCC42639-F320-4306-8F4C-631D8A324B0F}" presName="parTrans" presStyleLbl="sibTrans2D1" presStyleIdx="5" presStyleCnt="6"/>
      <dgm:spPr/>
      <dgm:t>
        <a:bodyPr/>
        <a:lstStyle/>
        <a:p>
          <a:endParaRPr lang="en-US"/>
        </a:p>
      </dgm:t>
    </dgm:pt>
    <dgm:pt modelId="{956C05EE-03D1-4980-AAA9-48A98E67CF1E}" type="pres">
      <dgm:prSet presAssocID="{9382F6CE-F946-4BEB-A42E-A8E9C3BF2737}" presName="child" presStyleLbl="alignAccFollowNode1" presStyleIdx="5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A183F8-0AB0-4C42-8524-1A443032FA2B}" type="presOf" srcId="{9382F6CE-F946-4BEB-A42E-A8E9C3BF2737}" destId="{956C05EE-03D1-4980-AAA9-48A98E67CF1E}" srcOrd="0" destOrd="0" presId="urn:microsoft.com/office/officeart/2005/8/layout/lProcess1"/>
    <dgm:cxn modelId="{B43C0CA1-8B75-44AC-9B0A-761C171A3E46}" type="presOf" srcId="{9314F8C2-BD20-4E63-AB72-03632878CE9F}" destId="{9D8D36E7-388F-4388-B2F7-6C1A7D860001}" srcOrd="0" destOrd="0" presId="urn:microsoft.com/office/officeart/2005/8/layout/lProcess1"/>
    <dgm:cxn modelId="{D52619F0-C7E6-4416-9018-B4FD2A64C384}" type="presOf" srcId="{78AC13EB-4304-49B2-88B8-4E2A15B0A560}" destId="{3655ADF0-3A80-4CC8-A3AE-A74E2325D2AD}" srcOrd="0" destOrd="0" presId="urn:microsoft.com/office/officeart/2005/8/layout/lProcess1"/>
    <dgm:cxn modelId="{116EEFCB-4CC3-4DEC-9037-9E818E0A4AFA}" type="presOf" srcId="{00B0C4C6-7FAC-4348-9D92-94F0BEA29468}" destId="{8F10F5AF-5F2F-45D7-BF13-E5C3EA85892B}" srcOrd="0" destOrd="0" presId="urn:microsoft.com/office/officeart/2005/8/layout/lProcess1"/>
    <dgm:cxn modelId="{74B9B1EF-8B36-4FAD-A9A0-2E37382356C5}" type="presOf" srcId="{76CEAC45-045A-4CD5-8106-31C26694B09D}" destId="{94223AF2-79E3-4B61-89F4-AE15BC93D514}" srcOrd="0" destOrd="0" presId="urn:microsoft.com/office/officeart/2005/8/layout/lProcess1"/>
    <dgm:cxn modelId="{9E417498-C63B-4ABD-8393-9C6132D455A6}" srcId="{067F911B-26FD-4EEC-9A44-981D59B809B7}" destId="{BAEC0DA6-6282-4C95-A123-BCE72C7457C4}" srcOrd="0" destOrd="0" parTransId="{37B8AC4B-D74E-413E-8B32-043AC3317D65}" sibTransId="{9A1CE6E8-B21A-4882-B3F4-B787610603C9}"/>
    <dgm:cxn modelId="{B5C538E0-E429-4EEC-B438-B2D76E61B100}" srcId="{F64724DB-F782-4E51-A56A-CF32E7ADD67D}" destId="{A59FDDD9-162A-4C6C-BC78-3D15E15178C0}" srcOrd="0" destOrd="0" parTransId="{00B0C4C6-7FAC-4348-9D92-94F0BEA29468}" sibTransId="{47B2117E-670D-404A-AED6-104E474C3DC8}"/>
    <dgm:cxn modelId="{7FF069C6-9D9F-44F6-B415-175FA649F5C8}" type="presOf" srcId="{A59FDDD9-162A-4C6C-BC78-3D15E15178C0}" destId="{38D3CE37-B81D-4745-96B3-49D4E31A93D6}" srcOrd="0" destOrd="0" presId="urn:microsoft.com/office/officeart/2005/8/layout/lProcess1"/>
    <dgm:cxn modelId="{C570E30E-A176-4775-97C8-8024B229CC96}" srcId="{76CEAC45-045A-4CD5-8106-31C26694B09D}" destId="{6F3D6FBD-CC3F-454F-9630-912CBCD7A49A}" srcOrd="0" destOrd="0" parTransId="{A7173513-04A9-4A75-884C-CD79CD248971}" sibTransId="{AA86B010-59A6-419A-9FED-3F018090A9EE}"/>
    <dgm:cxn modelId="{8E1B6D0E-2E51-48B8-85A9-C04260E9B2E4}" type="presOf" srcId="{67446946-E2EC-40BE-9BBA-2AC02A7E5419}" destId="{B9DF10D8-AB12-432D-83CF-DCD404241BDF}" srcOrd="0" destOrd="0" presId="urn:microsoft.com/office/officeart/2005/8/layout/lProcess1"/>
    <dgm:cxn modelId="{4B8ECBE0-C257-4F4C-A48C-205F50BD5C8E}" type="presOf" srcId="{F64724DB-F782-4E51-A56A-CF32E7ADD67D}" destId="{817B4C38-ADB1-4E90-B164-5C56E7E12474}" srcOrd="0" destOrd="0" presId="urn:microsoft.com/office/officeart/2005/8/layout/lProcess1"/>
    <dgm:cxn modelId="{348B0F8D-7F47-466D-AF65-88DC28B2CC93}" type="presOf" srcId="{6B176F0B-8D1B-4BDB-891D-9AD89725AC28}" destId="{5C1569D5-DC2B-4854-AC90-670A31318043}" srcOrd="0" destOrd="0" presId="urn:microsoft.com/office/officeart/2005/8/layout/lProcess1"/>
    <dgm:cxn modelId="{378EC249-189D-4242-829D-9EF3CB00313F}" type="presOf" srcId="{BAEC0DA6-6282-4C95-A123-BCE72C7457C4}" destId="{EAC14107-4E92-4084-BAD3-621717F8100C}" srcOrd="0" destOrd="0" presId="urn:microsoft.com/office/officeart/2005/8/layout/lProcess1"/>
    <dgm:cxn modelId="{46AC766F-ED96-488C-9569-8A8EEDA00861}" srcId="{67446946-E2EC-40BE-9BBA-2AC02A7E5419}" destId="{614AE5A3-E19E-4357-8C03-0CAF1073BFAA}" srcOrd="0" destOrd="0" parTransId="{F8545DC8-6A59-4DED-8E62-95332A312844}" sibTransId="{826BB7DC-FFEB-4D8A-9EC8-287F8F26143E}"/>
    <dgm:cxn modelId="{56A165E7-7FE1-446D-A0F1-2E70E023F8DF}" type="presOf" srcId="{1A5334F1-9B3A-49EE-87FD-68894300DEBB}" destId="{3F67A687-91B9-43DF-9D61-715D62045471}" srcOrd="0" destOrd="0" presId="urn:microsoft.com/office/officeart/2005/8/layout/lProcess1"/>
    <dgm:cxn modelId="{9FDB40B7-60AB-42EF-8F39-D932C0931EBC}" srcId="{79403FE6-4536-4CB2-AC02-84287019F8CE}" destId="{67446946-E2EC-40BE-9BBA-2AC02A7E5419}" srcOrd="4" destOrd="0" parTransId="{DD3F1D0D-0C60-495C-B0AB-1B2C1E4B5334}" sibTransId="{6E5D0973-031C-49C5-B069-C279261179AA}"/>
    <dgm:cxn modelId="{BC4ECF12-2666-4C14-9B60-F9461A0959A4}" srcId="{6B176F0B-8D1B-4BDB-891D-9AD89725AC28}" destId="{9314F8C2-BD20-4E63-AB72-03632878CE9F}" srcOrd="0" destOrd="0" parTransId="{78AC13EB-4304-49B2-88B8-4E2A15B0A560}" sibTransId="{08C0BB4C-04E0-467A-AF30-4A5724433C04}"/>
    <dgm:cxn modelId="{67535DB7-0D9A-467A-AEF8-17BEBE74472A}" type="presOf" srcId="{F8545DC8-6A59-4DED-8E62-95332A312844}" destId="{CAF7946D-E4D0-46AF-9C44-10DE76740CE6}" srcOrd="0" destOrd="0" presId="urn:microsoft.com/office/officeart/2005/8/layout/lProcess1"/>
    <dgm:cxn modelId="{399C93F1-EB4C-4741-974D-AFDF1278FBF5}" srcId="{79403FE6-4536-4CB2-AC02-84287019F8CE}" destId="{1A5334F1-9B3A-49EE-87FD-68894300DEBB}" srcOrd="5" destOrd="0" parTransId="{1D65806D-0893-4203-8A8F-42B798B14665}" sibTransId="{95FE1838-6ABE-4AB5-8E1B-EAF5E21EDF16}"/>
    <dgm:cxn modelId="{A2633660-CDE8-410C-A3A6-9B6819ACB5E4}" type="presOf" srcId="{A7173513-04A9-4A75-884C-CD79CD248971}" destId="{2AE0900F-B5FF-4927-8350-2154E6B58F66}" srcOrd="0" destOrd="0" presId="urn:microsoft.com/office/officeart/2005/8/layout/lProcess1"/>
    <dgm:cxn modelId="{E25D67C0-0670-4E66-93F3-15C2855179B6}" srcId="{79403FE6-4536-4CB2-AC02-84287019F8CE}" destId="{76CEAC45-045A-4CD5-8106-31C26694B09D}" srcOrd="1" destOrd="0" parTransId="{79109391-BA79-4A8B-BC2D-DA83694A3C9D}" sibTransId="{D90B383F-341E-4E8B-BB85-981E65256081}"/>
    <dgm:cxn modelId="{C63F93E4-EB76-4A4E-9818-3E951DB4D330}" srcId="{1A5334F1-9B3A-49EE-87FD-68894300DEBB}" destId="{9382F6CE-F946-4BEB-A42E-A8E9C3BF2737}" srcOrd="0" destOrd="0" parTransId="{CCC42639-F320-4306-8F4C-631D8A324B0F}" sibTransId="{39149CC8-6181-49FB-BD7A-3AF0F56F000F}"/>
    <dgm:cxn modelId="{A42BAF86-AF0C-42A6-B795-8951590729AC}" srcId="{79403FE6-4536-4CB2-AC02-84287019F8CE}" destId="{6B176F0B-8D1B-4BDB-891D-9AD89725AC28}" srcOrd="3" destOrd="0" parTransId="{E62D46DE-06A4-42B1-84E2-D294D26B854D}" sibTransId="{ADC5615A-C0DE-41C6-994B-02D261ED25C5}"/>
    <dgm:cxn modelId="{07CBF9FD-6272-4DED-BF98-64094FFC40A1}" type="presOf" srcId="{79403FE6-4536-4CB2-AC02-84287019F8CE}" destId="{290ACD51-BCBA-4DDF-94BA-2C29CE677F6A}" srcOrd="0" destOrd="0" presId="urn:microsoft.com/office/officeart/2005/8/layout/lProcess1"/>
    <dgm:cxn modelId="{D4396DDA-2B41-4089-8572-0FC847BAB5C6}" srcId="{79403FE6-4536-4CB2-AC02-84287019F8CE}" destId="{067F911B-26FD-4EEC-9A44-981D59B809B7}" srcOrd="2" destOrd="0" parTransId="{CDBFA698-43CC-420E-9C4E-C685DF088ABC}" sibTransId="{F549DE91-BABA-4E75-9A2B-05CF1B812990}"/>
    <dgm:cxn modelId="{7E78EBAC-650A-4CF7-8AF7-1DCBE5871999}" srcId="{79403FE6-4536-4CB2-AC02-84287019F8CE}" destId="{F64724DB-F782-4E51-A56A-CF32E7ADD67D}" srcOrd="0" destOrd="0" parTransId="{8B6CC935-854E-47DB-8917-D1B117E22D9A}" sibTransId="{4DB6CFFE-C1E3-4764-9E21-39059A196D09}"/>
    <dgm:cxn modelId="{BA474433-82DC-4D05-96EF-562FC9E71A78}" type="presOf" srcId="{37B8AC4B-D74E-413E-8B32-043AC3317D65}" destId="{0CB57282-85EC-46CC-98D4-C72610BDE190}" srcOrd="0" destOrd="0" presId="urn:microsoft.com/office/officeart/2005/8/layout/lProcess1"/>
    <dgm:cxn modelId="{B7F9E78C-67D1-42E4-86E9-E5393598E8BD}" type="presOf" srcId="{067F911B-26FD-4EEC-9A44-981D59B809B7}" destId="{9BF7AE4C-88BD-4563-A5C7-1AB1F92210A9}" srcOrd="0" destOrd="0" presId="urn:microsoft.com/office/officeart/2005/8/layout/lProcess1"/>
    <dgm:cxn modelId="{AB6657E9-60BF-4B58-98AB-C7E69BEABBCC}" type="presOf" srcId="{CCC42639-F320-4306-8F4C-631D8A324B0F}" destId="{EA8065DE-BD41-4DB2-96B9-8A6B20B779F2}" srcOrd="0" destOrd="0" presId="urn:microsoft.com/office/officeart/2005/8/layout/lProcess1"/>
    <dgm:cxn modelId="{C6DBDEB4-3352-4E39-AD82-5C7C5B3844D1}" type="presOf" srcId="{614AE5A3-E19E-4357-8C03-0CAF1073BFAA}" destId="{B83E6E6D-524C-4C7A-AE81-6F5271BFA345}" srcOrd="0" destOrd="0" presId="urn:microsoft.com/office/officeart/2005/8/layout/lProcess1"/>
    <dgm:cxn modelId="{8DABDDC2-382E-4B76-9B53-D84A514B2E83}" type="presOf" srcId="{6F3D6FBD-CC3F-454F-9630-912CBCD7A49A}" destId="{732BDEE4-059D-4B09-9053-C119320BD7F7}" srcOrd="0" destOrd="0" presId="urn:microsoft.com/office/officeart/2005/8/layout/lProcess1"/>
    <dgm:cxn modelId="{EBC76FF7-06C7-464E-BFBB-B0D11E619AFA}" type="presParOf" srcId="{290ACD51-BCBA-4DDF-94BA-2C29CE677F6A}" destId="{54B25D23-D3C7-470C-8650-2B85DC10F205}" srcOrd="0" destOrd="0" presId="urn:microsoft.com/office/officeart/2005/8/layout/lProcess1"/>
    <dgm:cxn modelId="{A0318E50-9E27-4A1A-A4A5-6C7E09192626}" type="presParOf" srcId="{54B25D23-D3C7-470C-8650-2B85DC10F205}" destId="{817B4C38-ADB1-4E90-B164-5C56E7E12474}" srcOrd="0" destOrd="0" presId="urn:microsoft.com/office/officeart/2005/8/layout/lProcess1"/>
    <dgm:cxn modelId="{FBEB2976-0544-4981-A66B-F20E448C25F5}" type="presParOf" srcId="{54B25D23-D3C7-470C-8650-2B85DC10F205}" destId="{8F10F5AF-5F2F-45D7-BF13-E5C3EA85892B}" srcOrd="1" destOrd="0" presId="urn:microsoft.com/office/officeart/2005/8/layout/lProcess1"/>
    <dgm:cxn modelId="{0EAB8A66-116D-4564-9069-AB7B4F20CBDD}" type="presParOf" srcId="{54B25D23-D3C7-470C-8650-2B85DC10F205}" destId="{38D3CE37-B81D-4745-96B3-49D4E31A93D6}" srcOrd="2" destOrd="0" presId="urn:microsoft.com/office/officeart/2005/8/layout/lProcess1"/>
    <dgm:cxn modelId="{05D50562-977A-4E11-90BF-0DE579B91730}" type="presParOf" srcId="{290ACD51-BCBA-4DDF-94BA-2C29CE677F6A}" destId="{E1381F71-B8A8-4A4C-8F5D-3A055361861C}" srcOrd="1" destOrd="0" presId="urn:microsoft.com/office/officeart/2005/8/layout/lProcess1"/>
    <dgm:cxn modelId="{7098676A-6F88-4E06-A6CB-52FE92286ED7}" type="presParOf" srcId="{290ACD51-BCBA-4DDF-94BA-2C29CE677F6A}" destId="{C95A25A6-76FA-4950-91C5-579AEDC51FB2}" srcOrd="2" destOrd="0" presId="urn:microsoft.com/office/officeart/2005/8/layout/lProcess1"/>
    <dgm:cxn modelId="{E4661BA0-6FAA-4A96-A377-80E3F5171F00}" type="presParOf" srcId="{C95A25A6-76FA-4950-91C5-579AEDC51FB2}" destId="{94223AF2-79E3-4B61-89F4-AE15BC93D514}" srcOrd="0" destOrd="0" presId="urn:microsoft.com/office/officeart/2005/8/layout/lProcess1"/>
    <dgm:cxn modelId="{C7A2EFB0-14DC-4AB1-953F-07FE980AB549}" type="presParOf" srcId="{C95A25A6-76FA-4950-91C5-579AEDC51FB2}" destId="{2AE0900F-B5FF-4927-8350-2154E6B58F66}" srcOrd="1" destOrd="0" presId="urn:microsoft.com/office/officeart/2005/8/layout/lProcess1"/>
    <dgm:cxn modelId="{F8237548-1829-4DC0-8DE5-45A8B5FC2620}" type="presParOf" srcId="{C95A25A6-76FA-4950-91C5-579AEDC51FB2}" destId="{732BDEE4-059D-4B09-9053-C119320BD7F7}" srcOrd="2" destOrd="0" presId="urn:microsoft.com/office/officeart/2005/8/layout/lProcess1"/>
    <dgm:cxn modelId="{C5AB7BC9-EC99-4B69-809C-8AD3C4D3A70C}" type="presParOf" srcId="{290ACD51-BCBA-4DDF-94BA-2C29CE677F6A}" destId="{F27CE9EF-0E8E-40D0-A240-E0E4BD250F9E}" srcOrd="3" destOrd="0" presId="urn:microsoft.com/office/officeart/2005/8/layout/lProcess1"/>
    <dgm:cxn modelId="{135511AF-47B1-4690-8D72-0BF0371DE132}" type="presParOf" srcId="{290ACD51-BCBA-4DDF-94BA-2C29CE677F6A}" destId="{6BC2CB29-EC16-4B01-9552-0BF5B60290B8}" srcOrd="4" destOrd="0" presId="urn:microsoft.com/office/officeart/2005/8/layout/lProcess1"/>
    <dgm:cxn modelId="{F16A8614-4A32-4C69-BE08-A26453743D27}" type="presParOf" srcId="{6BC2CB29-EC16-4B01-9552-0BF5B60290B8}" destId="{9BF7AE4C-88BD-4563-A5C7-1AB1F92210A9}" srcOrd="0" destOrd="0" presId="urn:microsoft.com/office/officeart/2005/8/layout/lProcess1"/>
    <dgm:cxn modelId="{A3B78637-78AF-40D2-8B9C-EE8504AF299F}" type="presParOf" srcId="{6BC2CB29-EC16-4B01-9552-0BF5B60290B8}" destId="{0CB57282-85EC-46CC-98D4-C72610BDE190}" srcOrd="1" destOrd="0" presId="urn:microsoft.com/office/officeart/2005/8/layout/lProcess1"/>
    <dgm:cxn modelId="{580EFC1C-A594-4D6E-9A1E-3B4B7EA58D9A}" type="presParOf" srcId="{6BC2CB29-EC16-4B01-9552-0BF5B60290B8}" destId="{EAC14107-4E92-4084-BAD3-621717F8100C}" srcOrd="2" destOrd="0" presId="urn:microsoft.com/office/officeart/2005/8/layout/lProcess1"/>
    <dgm:cxn modelId="{2A5102C6-1987-4EA5-B6E2-00BE6B308BDD}" type="presParOf" srcId="{290ACD51-BCBA-4DDF-94BA-2C29CE677F6A}" destId="{78416095-55C4-45C1-A2B9-FCE5513E929A}" srcOrd="5" destOrd="0" presId="urn:microsoft.com/office/officeart/2005/8/layout/lProcess1"/>
    <dgm:cxn modelId="{BFE86872-EA97-401C-881B-8F6C831C79C7}" type="presParOf" srcId="{290ACD51-BCBA-4DDF-94BA-2C29CE677F6A}" destId="{536B0806-4CA8-45F0-9A10-C4977A245574}" srcOrd="6" destOrd="0" presId="urn:microsoft.com/office/officeart/2005/8/layout/lProcess1"/>
    <dgm:cxn modelId="{86FBB042-D6A3-450F-87BA-658AFF52067A}" type="presParOf" srcId="{536B0806-4CA8-45F0-9A10-C4977A245574}" destId="{5C1569D5-DC2B-4854-AC90-670A31318043}" srcOrd="0" destOrd="0" presId="urn:microsoft.com/office/officeart/2005/8/layout/lProcess1"/>
    <dgm:cxn modelId="{FCA03474-CDDD-4EE4-B828-5CE4EEC9D471}" type="presParOf" srcId="{536B0806-4CA8-45F0-9A10-C4977A245574}" destId="{3655ADF0-3A80-4CC8-A3AE-A74E2325D2AD}" srcOrd="1" destOrd="0" presId="urn:microsoft.com/office/officeart/2005/8/layout/lProcess1"/>
    <dgm:cxn modelId="{47367626-1CB4-4CB7-AB4B-4B9B493ABE4A}" type="presParOf" srcId="{536B0806-4CA8-45F0-9A10-C4977A245574}" destId="{9D8D36E7-388F-4388-B2F7-6C1A7D860001}" srcOrd="2" destOrd="0" presId="urn:microsoft.com/office/officeart/2005/8/layout/lProcess1"/>
    <dgm:cxn modelId="{2D97B00B-20E8-45D4-A03E-1B954F15B17B}" type="presParOf" srcId="{290ACD51-BCBA-4DDF-94BA-2C29CE677F6A}" destId="{FBE6E7DA-6C4D-4E11-9077-272A93A88195}" srcOrd="7" destOrd="0" presId="urn:microsoft.com/office/officeart/2005/8/layout/lProcess1"/>
    <dgm:cxn modelId="{89A8830C-73A7-48CA-98F1-91312DCB3546}" type="presParOf" srcId="{290ACD51-BCBA-4DDF-94BA-2C29CE677F6A}" destId="{CD6BC451-86B0-4E02-8684-65F90A368AE1}" srcOrd="8" destOrd="0" presId="urn:microsoft.com/office/officeart/2005/8/layout/lProcess1"/>
    <dgm:cxn modelId="{9353EE9E-5212-4969-A794-8E3D481BB541}" type="presParOf" srcId="{CD6BC451-86B0-4E02-8684-65F90A368AE1}" destId="{B9DF10D8-AB12-432D-83CF-DCD404241BDF}" srcOrd="0" destOrd="0" presId="urn:microsoft.com/office/officeart/2005/8/layout/lProcess1"/>
    <dgm:cxn modelId="{66151786-FEC8-4E20-A894-89C37DBA178F}" type="presParOf" srcId="{CD6BC451-86B0-4E02-8684-65F90A368AE1}" destId="{CAF7946D-E4D0-46AF-9C44-10DE76740CE6}" srcOrd="1" destOrd="0" presId="urn:microsoft.com/office/officeart/2005/8/layout/lProcess1"/>
    <dgm:cxn modelId="{87BA7C4F-ED56-486D-9366-44232086E8E2}" type="presParOf" srcId="{CD6BC451-86B0-4E02-8684-65F90A368AE1}" destId="{B83E6E6D-524C-4C7A-AE81-6F5271BFA345}" srcOrd="2" destOrd="0" presId="urn:microsoft.com/office/officeart/2005/8/layout/lProcess1"/>
    <dgm:cxn modelId="{7388365E-26AA-4E19-B6B6-AC3D52800EB5}" type="presParOf" srcId="{290ACD51-BCBA-4DDF-94BA-2C29CE677F6A}" destId="{95530EA1-DA10-43D2-9870-B4C1056C7F4C}" srcOrd="9" destOrd="0" presId="urn:microsoft.com/office/officeart/2005/8/layout/lProcess1"/>
    <dgm:cxn modelId="{51A9D3DF-DBBE-49A6-AF50-81367591D5A4}" type="presParOf" srcId="{290ACD51-BCBA-4DDF-94BA-2C29CE677F6A}" destId="{31785464-28D5-4871-93E8-CEAA3432195F}" srcOrd="10" destOrd="0" presId="urn:microsoft.com/office/officeart/2005/8/layout/lProcess1"/>
    <dgm:cxn modelId="{009B2C7B-F9D4-44B8-8695-D0F877EE2075}" type="presParOf" srcId="{31785464-28D5-4871-93E8-CEAA3432195F}" destId="{3F67A687-91B9-43DF-9D61-715D62045471}" srcOrd="0" destOrd="0" presId="urn:microsoft.com/office/officeart/2005/8/layout/lProcess1"/>
    <dgm:cxn modelId="{D191CEB0-D544-44E4-B7CF-FDC197FA1599}" type="presParOf" srcId="{31785464-28D5-4871-93E8-CEAA3432195F}" destId="{EA8065DE-BD41-4DB2-96B9-8A6B20B779F2}" srcOrd="1" destOrd="0" presId="urn:microsoft.com/office/officeart/2005/8/layout/lProcess1"/>
    <dgm:cxn modelId="{751DC8EC-BC1E-402B-93C8-087D36A4A27D}" type="presParOf" srcId="{31785464-28D5-4871-93E8-CEAA3432195F}" destId="{956C05EE-03D1-4980-AAA9-48A98E67CF1E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403FE6-4536-4CB2-AC02-84287019F8CE}" type="doc">
      <dgm:prSet loTypeId="urn:microsoft.com/office/officeart/2005/8/layout/l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64724DB-F782-4E51-A56A-CF32E7ADD67D}">
      <dgm:prSet phldrT="[Text]"/>
      <dgm:spPr>
        <a:xfrm>
          <a:off x="0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1</a:t>
          </a:r>
        </a:p>
      </dgm:t>
    </dgm:pt>
    <dgm:pt modelId="{8B6CC935-854E-47DB-8917-D1B117E22D9A}" type="parTrans" cxnId="{7E78EBAC-650A-4CF7-8AF7-1DCBE5871999}">
      <dgm:prSet/>
      <dgm:spPr/>
      <dgm:t>
        <a:bodyPr/>
        <a:lstStyle/>
        <a:p>
          <a:endParaRPr lang="en-US"/>
        </a:p>
      </dgm:t>
    </dgm:pt>
    <dgm:pt modelId="{4DB6CFFE-C1E3-4764-9E21-39059A196D09}" type="sibTrans" cxnId="{7E78EBAC-650A-4CF7-8AF7-1DCBE5871999}">
      <dgm:prSet/>
      <dgm:spPr/>
      <dgm:t>
        <a:bodyPr/>
        <a:lstStyle/>
        <a:p>
          <a:endParaRPr lang="en-US"/>
        </a:p>
      </dgm:t>
    </dgm:pt>
    <dgm:pt modelId="{76CEAC45-045A-4CD5-8106-31C26694B09D}">
      <dgm:prSet phldrT="[Text]"/>
      <dgm:spPr>
        <a:xfrm>
          <a:off x="1808013" y="957596"/>
          <a:ext cx="1591185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2</a:t>
          </a:r>
        </a:p>
      </dgm:t>
    </dgm:pt>
    <dgm:pt modelId="{79109391-BA79-4A8B-BC2D-DA83694A3C9D}" type="parTrans" cxnId="{E25D67C0-0670-4E66-93F3-15C2855179B6}">
      <dgm:prSet/>
      <dgm:spPr/>
      <dgm:t>
        <a:bodyPr/>
        <a:lstStyle/>
        <a:p>
          <a:endParaRPr lang="en-US"/>
        </a:p>
      </dgm:t>
    </dgm:pt>
    <dgm:pt modelId="{D90B383F-341E-4E8B-BB85-981E65256081}" type="sibTrans" cxnId="{E25D67C0-0670-4E66-93F3-15C2855179B6}">
      <dgm:prSet/>
      <dgm:spPr/>
      <dgm:t>
        <a:bodyPr/>
        <a:lstStyle/>
        <a:p>
          <a:endParaRPr lang="en-US"/>
        </a:p>
      </dgm:t>
    </dgm:pt>
    <dgm:pt modelId="{067F911B-26FD-4EEC-9A44-981D59B809B7}">
      <dgm:prSet phldrT="[Text]"/>
      <dgm:spPr>
        <a:xfrm>
          <a:off x="3567559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3</a:t>
          </a:r>
        </a:p>
      </dgm:t>
    </dgm:pt>
    <dgm:pt modelId="{CDBFA698-43CC-420E-9C4E-C685DF088ABC}" type="parTrans" cxnId="{D4396DDA-2B41-4089-8572-0FC847BAB5C6}">
      <dgm:prSet/>
      <dgm:spPr/>
      <dgm:t>
        <a:bodyPr/>
        <a:lstStyle/>
        <a:p>
          <a:endParaRPr lang="en-US"/>
        </a:p>
      </dgm:t>
    </dgm:pt>
    <dgm:pt modelId="{F549DE91-BABA-4E75-9A2B-05CF1B812990}" type="sibTrans" cxnId="{D4396DDA-2B41-4089-8572-0FC847BAB5C6}">
      <dgm:prSet/>
      <dgm:spPr/>
      <dgm:t>
        <a:bodyPr/>
        <a:lstStyle/>
        <a:p>
          <a:endParaRPr lang="en-US"/>
        </a:p>
      </dgm:t>
    </dgm:pt>
    <dgm:pt modelId="{BAEC0DA6-6282-4C95-A123-BCE72C7457C4}">
      <dgm:prSet phldrT="[Text]" custT="1"/>
      <dgm:spPr>
        <a:xfrm>
          <a:off x="3569764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3 Day Workshop on Arctic Maritime </a:t>
          </a:r>
          <a:b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</a:br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Spill Response Modeling</a:t>
          </a:r>
        </a:p>
      </dgm:t>
    </dgm:pt>
    <dgm:pt modelId="{37B8AC4B-D74E-413E-8B32-043AC3317D65}" type="parTrans" cxnId="{9E417498-C63B-4ABD-8393-9C6132D455A6}">
      <dgm:prSet/>
      <dgm:spPr>
        <a:xfrm rot="5393119">
          <a:off x="4292725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9A1CE6E8-B21A-4882-B3F4-B787610603C9}" type="sibTrans" cxnId="{9E417498-C63B-4ABD-8393-9C6132D455A6}">
      <dgm:prSet/>
      <dgm:spPr/>
      <dgm:t>
        <a:bodyPr/>
        <a:lstStyle/>
        <a:p>
          <a:endParaRPr lang="en-US"/>
        </a:p>
      </dgm:t>
    </dgm:pt>
    <dgm:pt modelId="{6B176F0B-8D1B-4BDB-891D-9AD89725AC28}">
      <dgm:prSet/>
      <dgm:spPr>
        <a:xfrm>
          <a:off x="5351941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4</a:t>
          </a:r>
        </a:p>
      </dgm:t>
    </dgm:pt>
    <dgm:pt modelId="{E62D46DE-06A4-42B1-84E2-D294D26B854D}" type="parTrans" cxnId="{A42BAF86-AF0C-42A6-B795-8951590729AC}">
      <dgm:prSet/>
      <dgm:spPr/>
      <dgm:t>
        <a:bodyPr/>
        <a:lstStyle/>
        <a:p>
          <a:endParaRPr lang="en-US"/>
        </a:p>
      </dgm:t>
    </dgm:pt>
    <dgm:pt modelId="{ADC5615A-C0DE-41C6-994B-02D261ED25C5}" type="sibTrans" cxnId="{A42BAF86-AF0C-42A6-B795-8951590729AC}">
      <dgm:prSet/>
      <dgm:spPr/>
      <dgm:t>
        <a:bodyPr/>
        <a:lstStyle/>
        <a:p>
          <a:endParaRPr lang="en-US"/>
        </a:p>
      </dgm:t>
    </dgm:pt>
    <dgm:pt modelId="{67446946-E2EC-40BE-9BBA-2AC02A7E5419}">
      <dgm:prSet/>
      <dgm:spPr>
        <a:xfrm>
          <a:off x="7136324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5</a:t>
          </a:r>
        </a:p>
      </dgm:t>
    </dgm:pt>
    <dgm:pt modelId="{DD3F1D0D-0C60-495C-B0AB-1B2C1E4B5334}" type="parTrans" cxnId="{9FDB40B7-60AB-42EF-8F39-D932C0931EBC}">
      <dgm:prSet/>
      <dgm:spPr/>
      <dgm:t>
        <a:bodyPr/>
        <a:lstStyle/>
        <a:p>
          <a:endParaRPr lang="en-US"/>
        </a:p>
      </dgm:t>
    </dgm:pt>
    <dgm:pt modelId="{6E5D0973-031C-49C5-B069-C279261179AA}" type="sibTrans" cxnId="{9FDB40B7-60AB-42EF-8F39-D932C0931EBC}">
      <dgm:prSet/>
      <dgm:spPr/>
      <dgm:t>
        <a:bodyPr/>
        <a:lstStyle/>
        <a:p>
          <a:endParaRPr lang="en-US"/>
        </a:p>
      </dgm:t>
    </dgm:pt>
    <dgm:pt modelId="{1A5334F1-9B3A-49EE-87FD-68894300DEBB}">
      <dgm:prSet/>
      <dgm:spPr>
        <a:xfrm>
          <a:off x="8920706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6</a:t>
          </a:r>
        </a:p>
      </dgm:t>
    </dgm:pt>
    <dgm:pt modelId="{1D65806D-0893-4203-8A8F-42B798B14665}" type="parTrans" cxnId="{399C93F1-EB4C-4741-974D-AFDF1278FBF5}">
      <dgm:prSet/>
      <dgm:spPr/>
      <dgm:t>
        <a:bodyPr/>
        <a:lstStyle/>
        <a:p>
          <a:endParaRPr lang="en-US"/>
        </a:p>
      </dgm:t>
    </dgm:pt>
    <dgm:pt modelId="{95FE1838-6ABE-4AB5-8E1B-EAF5E21EDF16}" type="sibTrans" cxnId="{399C93F1-EB4C-4741-974D-AFDF1278FBF5}">
      <dgm:prSet/>
      <dgm:spPr/>
      <dgm:t>
        <a:bodyPr/>
        <a:lstStyle/>
        <a:p>
          <a:endParaRPr lang="en-US"/>
        </a:p>
      </dgm:t>
    </dgm:pt>
    <dgm:pt modelId="{6F3D6FBD-CC3F-454F-9630-912CBCD7A49A}">
      <dgm:prSet phldrT="[Text]" custT="1"/>
      <dgm:spPr>
        <a:xfrm>
          <a:off x="1785381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Define Needs/ Questions Addressed by Response Models</a:t>
          </a:r>
        </a:p>
      </dgm:t>
    </dgm:pt>
    <dgm:pt modelId="{A7173513-04A9-4A75-884C-CD79CD248971}" type="parTrans" cxnId="{C570E30E-A176-4775-97C8-8024B229CC96}">
      <dgm:prSet/>
      <dgm:spPr>
        <a:xfrm rot="5393119">
          <a:off x="2508342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AA86B010-59A6-419A-9FED-3F018090A9EE}" type="sibTrans" cxnId="{C570E30E-A176-4775-97C8-8024B229CC96}">
      <dgm:prSet/>
      <dgm:spPr/>
      <dgm:t>
        <a:bodyPr/>
        <a:lstStyle/>
        <a:p>
          <a:endParaRPr lang="en-US"/>
        </a:p>
      </dgm:t>
    </dgm:pt>
    <dgm:pt modelId="{A59FDDD9-162A-4C6C-BC78-3D15E15178C0}">
      <dgm:prSet phldrT="[Text]" custT="1"/>
      <dgm:spPr>
        <a:xfrm>
          <a:off x="999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Formation of Project Core Advisory Team</a:t>
          </a:r>
        </a:p>
      </dgm:t>
    </dgm:pt>
    <dgm:pt modelId="{00B0C4C6-7FAC-4348-9D92-94F0BEA29468}" type="parTrans" cxnId="{B5C538E0-E429-4EEC-B438-B2D76E61B100}">
      <dgm:prSet/>
      <dgm:spPr>
        <a:xfrm rot="5395864">
          <a:off x="724855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47B2117E-670D-404A-AED6-104E474C3DC8}" type="sibTrans" cxnId="{B5C538E0-E429-4EEC-B438-B2D76E61B100}">
      <dgm:prSet/>
      <dgm:spPr/>
      <dgm:t>
        <a:bodyPr/>
        <a:lstStyle/>
        <a:p>
          <a:endParaRPr lang="en-US"/>
        </a:p>
      </dgm:t>
    </dgm:pt>
    <dgm:pt modelId="{9314F8C2-BD20-4E63-AB72-03632878CE9F}">
      <dgm:prSet phldrT="[Text]" custT="1"/>
      <dgm:spPr>
        <a:xfrm>
          <a:off x="5354146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6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Working Groups on Oil &amp; Ice Interactions, Technologies, Visualization/ Uncertainty </a:t>
          </a:r>
        </a:p>
      </dgm:t>
    </dgm:pt>
    <dgm:pt modelId="{78AC13EB-4304-49B2-88B8-4E2A15B0A560}" type="parTrans" cxnId="{BC4ECF12-2666-4C14-9B60-F9461A0959A4}">
      <dgm:prSet/>
      <dgm:spPr>
        <a:xfrm rot="5393119">
          <a:off x="6077107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08C0BB4C-04E0-467A-AF30-4A5724433C04}" type="sibTrans" cxnId="{BC4ECF12-2666-4C14-9B60-F9461A0959A4}">
      <dgm:prSet/>
      <dgm:spPr/>
      <dgm:t>
        <a:bodyPr/>
        <a:lstStyle/>
        <a:p>
          <a:endParaRPr lang="en-US"/>
        </a:p>
      </dgm:t>
    </dgm:pt>
    <dgm:pt modelId="{614AE5A3-E19E-4357-8C03-0CAF1073BFAA}">
      <dgm:prSet phldrT="[Text]" custT="1"/>
      <dgm:spPr>
        <a:xfrm>
          <a:off x="7138528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Virtual Workshop &amp; Stakeholder Working Sessions </a:t>
          </a:r>
        </a:p>
      </dgm:t>
    </dgm:pt>
    <dgm:pt modelId="{F8545DC8-6A59-4DED-8E62-95332A312844}" type="parTrans" cxnId="{46AC766F-ED96-488C-9569-8A8EEDA00861}">
      <dgm:prSet/>
      <dgm:spPr>
        <a:xfrm rot="5393119">
          <a:off x="7861489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826BB7DC-FFEB-4D8A-9EC8-287F8F26143E}" type="sibTrans" cxnId="{46AC766F-ED96-488C-9569-8A8EEDA00861}">
      <dgm:prSet/>
      <dgm:spPr/>
      <dgm:t>
        <a:bodyPr/>
        <a:lstStyle/>
        <a:p>
          <a:endParaRPr lang="en-US"/>
        </a:p>
      </dgm:t>
    </dgm:pt>
    <dgm:pt modelId="{9382F6CE-F946-4BEB-A42E-A8E9C3BF2737}">
      <dgm:prSet phldrT="[Text]" custT="1"/>
      <dgm:spPr>
        <a:xfrm>
          <a:off x="8922910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Completion of Knowledge Product </a:t>
          </a:r>
          <a:br>
            <a:rPr lang="en-US" sz="1800" dirty="0">
              <a:solidFill>
                <a:srgbClr val="173C4A"/>
              </a:solidFill>
              <a:latin typeface="Trebuchet MS"/>
              <a:ea typeface="+mn-ea"/>
              <a:cs typeface="+mn-cs"/>
            </a:rPr>
          </a:br>
          <a:endParaRPr lang="en-US" sz="1800" dirty="0">
            <a:solidFill>
              <a:srgbClr val="173C4A"/>
            </a:solidFill>
            <a:latin typeface="Trebuchet MS"/>
            <a:ea typeface="+mn-ea"/>
            <a:cs typeface="+mn-cs"/>
          </a:endParaRPr>
        </a:p>
      </dgm:t>
    </dgm:pt>
    <dgm:pt modelId="{CCC42639-F320-4306-8F4C-631D8A324B0F}" type="parTrans" cxnId="{C63F93E4-EB76-4A4E-9818-3E951DB4D330}">
      <dgm:prSet/>
      <dgm:spPr>
        <a:xfrm rot="5393119">
          <a:off x="9645871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39149CC8-6181-49FB-BD7A-3AF0F56F000F}" type="sibTrans" cxnId="{C63F93E4-EB76-4A4E-9818-3E951DB4D330}">
      <dgm:prSet/>
      <dgm:spPr/>
      <dgm:t>
        <a:bodyPr/>
        <a:lstStyle/>
        <a:p>
          <a:endParaRPr lang="en-US"/>
        </a:p>
      </dgm:t>
    </dgm:pt>
    <dgm:pt modelId="{290ACD51-BCBA-4DDF-94BA-2C29CE677F6A}" type="pres">
      <dgm:prSet presAssocID="{79403FE6-4536-4CB2-AC02-84287019F8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B25D23-D3C7-470C-8650-2B85DC10F205}" type="pres">
      <dgm:prSet presAssocID="{F64724DB-F782-4E51-A56A-CF32E7ADD67D}" presName="vertFlow" presStyleCnt="0"/>
      <dgm:spPr/>
    </dgm:pt>
    <dgm:pt modelId="{817B4C38-ADB1-4E90-B164-5C56E7E12474}" type="pres">
      <dgm:prSet presAssocID="{F64724DB-F782-4E51-A56A-CF32E7ADD67D}" presName="header" presStyleLbl="node1" presStyleIdx="0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F10F5AF-5F2F-45D7-BF13-E5C3EA85892B}" type="pres">
      <dgm:prSet presAssocID="{00B0C4C6-7FAC-4348-9D92-94F0BEA29468}" presName="parTrans" presStyleLbl="sibTrans2D1" presStyleIdx="0" presStyleCnt="6"/>
      <dgm:spPr/>
      <dgm:t>
        <a:bodyPr/>
        <a:lstStyle/>
        <a:p>
          <a:endParaRPr lang="en-US"/>
        </a:p>
      </dgm:t>
    </dgm:pt>
    <dgm:pt modelId="{38D3CE37-B81D-4745-96B3-49D4E31A93D6}" type="pres">
      <dgm:prSet presAssocID="{A59FDDD9-162A-4C6C-BC78-3D15E15178C0}" presName="child" presStyleLbl="alignAccFollowNode1" presStyleIdx="0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381F71-B8A8-4A4C-8F5D-3A055361861C}" type="pres">
      <dgm:prSet presAssocID="{F64724DB-F782-4E51-A56A-CF32E7ADD67D}" presName="hSp" presStyleCnt="0"/>
      <dgm:spPr/>
    </dgm:pt>
    <dgm:pt modelId="{C95A25A6-76FA-4950-91C5-579AEDC51FB2}" type="pres">
      <dgm:prSet presAssocID="{76CEAC45-045A-4CD5-8106-31C26694B09D}" presName="vertFlow" presStyleCnt="0"/>
      <dgm:spPr/>
    </dgm:pt>
    <dgm:pt modelId="{94223AF2-79E3-4B61-89F4-AE15BC93D514}" type="pres">
      <dgm:prSet presAssocID="{76CEAC45-045A-4CD5-8106-31C26694B09D}" presName="header" presStyleLbl="node1" presStyleIdx="1" presStyleCnt="6" custScaleX="156996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AE0900F-B5FF-4927-8350-2154E6B58F66}" type="pres">
      <dgm:prSet presAssocID="{A7173513-04A9-4A75-884C-CD79CD248971}" presName="parTrans" presStyleLbl="sibTrans2D1" presStyleIdx="1" presStyleCnt="6"/>
      <dgm:spPr/>
      <dgm:t>
        <a:bodyPr/>
        <a:lstStyle/>
        <a:p>
          <a:endParaRPr lang="en-US"/>
        </a:p>
      </dgm:t>
    </dgm:pt>
    <dgm:pt modelId="{732BDEE4-059D-4B09-9053-C119320BD7F7}" type="pres">
      <dgm:prSet presAssocID="{6F3D6FBD-CC3F-454F-9630-912CBCD7A49A}" presName="child" presStyleLbl="alignAccFollowNode1" presStyleIdx="1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7CE9EF-0E8E-40D0-A240-E0E4BD250F9E}" type="pres">
      <dgm:prSet presAssocID="{76CEAC45-045A-4CD5-8106-31C26694B09D}" presName="hSp" presStyleCnt="0"/>
      <dgm:spPr/>
    </dgm:pt>
    <dgm:pt modelId="{6BC2CB29-EC16-4B01-9552-0BF5B60290B8}" type="pres">
      <dgm:prSet presAssocID="{067F911B-26FD-4EEC-9A44-981D59B809B7}" presName="vertFlow" presStyleCnt="0"/>
      <dgm:spPr/>
    </dgm:pt>
    <dgm:pt modelId="{9BF7AE4C-88BD-4563-A5C7-1AB1F92210A9}" type="pres">
      <dgm:prSet presAssocID="{067F911B-26FD-4EEC-9A44-981D59B809B7}" presName="header" presStyleLbl="node1" presStyleIdx="2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CB57282-85EC-46CC-98D4-C72610BDE190}" type="pres">
      <dgm:prSet presAssocID="{37B8AC4B-D74E-413E-8B32-043AC3317D65}" presName="parTrans" presStyleLbl="sibTrans2D1" presStyleIdx="2" presStyleCnt="6"/>
      <dgm:spPr/>
      <dgm:t>
        <a:bodyPr/>
        <a:lstStyle/>
        <a:p>
          <a:endParaRPr lang="en-US"/>
        </a:p>
      </dgm:t>
    </dgm:pt>
    <dgm:pt modelId="{EAC14107-4E92-4084-BAD3-621717F8100C}" type="pres">
      <dgm:prSet presAssocID="{BAEC0DA6-6282-4C95-A123-BCE72C7457C4}" presName="child" presStyleLbl="alignAccFollowNode1" presStyleIdx="2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16095-55C4-45C1-A2B9-FCE5513E929A}" type="pres">
      <dgm:prSet presAssocID="{067F911B-26FD-4EEC-9A44-981D59B809B7}" presName="hSp" presStyleCnt="0"/>
      <dgm:spPr/>
    </dgm:pt>
    <dgm:pt modelId="{536B0806-4CA8-45F0-9A10-C4977A245574}" type="pres">
      <dgm:prSet presAssocID="{6B176F0B-8D1B-4BDB-891D-9AD89725AC28}" presName="vertFlow" presStyleCnt="0"/>
      <dgm:spPr/>
    </dgm:pt>
    <dgm:pt modelId="{5C1569D5-DC2B-4854-AC90-670A31318043}" type="pres">
      <dgm:prSet presAssocID="{6B176F0B-8D1B-4BDB-891D-9AD89725AC28}" presName="header" presStyleLbl="node1" presStyleIdx="3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655ADF0-3A80-4CC8-A3AE-A74E2325D2AD}" type="pres">
      <dgm:prSet presAssocID="{78AC13EB-4304-49B2-88B8-4E2A15B0A560}" presName="parTrans" presStyleLbl="sibTrans2D1" presStyleIdx="3" presStyleCnt="6"/>
      <dgm:spPr/>
      <dgm:t>
        <a:bodyPr/>
        <a:lstStyle/>
        <a:p>
          <a:endParaRPr lang="en-US"/>
        </a:p>
      </dgm:t>
    </dgm:pt>
    <dgm:pt modelId="{9D8D36E7-388F-4388-B2F7-6C1A7D860001}" type="pres">
      <dgm:prSet presAssocID="{9314F8C2-BD20-4E63-AB72-03632878CE9F}" presName="child" presStyleLbl="alignAccFollowNode1" presStyleIdx="3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E6E7DA-6C4D-4E11-9077-272A93A88195}" type="pres">
      <dgm:prSet presAssocID="{6B176F0B-8D1B-4BDB-891D-9AD89725AC28}" presName="hSp" presStyleCnt="0"/>
      <dgm:spPr/>
    </dgm:pt>
    <dgm:pt modelId="{CD6BC451-86B0-4E02-8684-65F90A368AE1}" type="pres">
      <dgm:prSet presAssocID="{67446946-E2EC-40BE-9BBA-2AC02A7E5419}" presName="vertFlow" presStyleCnt="0"/>
      <dgm:spPr/>
    </dgm:pt>
    <dgm:pt modelId="{B9DF10D8-AB12-432D-83CF-DCD404241BDF}" type="pres">
      <dgm:prSet presAssocID="{67446946-E2EC-40BE-9BBA-2AC02A7E5419}" presName="header" presStyleLbl="node1" presStyleIdx="4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AF7946D-E4D0-46AF-9C44-10DE76740CE6}" type="pres">
      <dgm:prSet presAssocID="{F8545DC8-6A59-4DED-8E62-95332A312844}" presName="parTrans" presStyleLbl="sibTrans2D1" presStyleIdx="4" presStyleCnt="6"/>
      <dgm:spPr/>
      <dgm:t>
        <a:bodyPr/>
        <a:lstStyle/>
        <a:p>
          <a:endParaRPr lang="en-US"/>
        </a:p>
      </dgm:t>
    </dgm:pt>
    <dgm:pt modelId="{B83E6E6D-524C-4C7A-AE81-6F5271BFA345}" type="pres">
      <dgm:prSet presAssocID="{614AE5A3-E19E-4357-8C03-0CAF1073BFAA}" presName="child" presStyleLbl="alignAccFollowNode1" presStyleIdx="4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530EA1-DA10-43D2-9870-B4C1056C7F4C}" type="pres">
      <dgm:prSet presAssocID="{67446946-E2EC-40BE-9BBA-2AC02A7E5419}" presName="hSp" presStyleCnt="0"/>
      <dgm:spPr/>
    </dgm:pt>
    <dgm:pt modelId="{31785464-28D5-4871-93E8-CEAA3432195F}" type="pres">
      <dgm:prSet presAssocID="{1A5334F1-9B3A-49EE-87FD-68894300DEBB}" presName="vertFlow" presStyleCnt="0"/>
      <dgm:spPr/>
    </dgm:pt>
    <dgm:pt modelId="{3F67A687-91B9-43DF-9D61-715D62045471}" type="pres">
      <dgm:prSet presAssocID="{1A5334F1-9B3A-49EE-87FD-68894300DEBB}" presName="header" presStyleLbl="node1" presStyleIdx="5" presStyleCnt="6" custScaleX="161897" custScaleY="155134" custLinFactY="-27871" custLinFactNeighborX="-298" custLinFactNeighborY="-100000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A8065DE-BD41-4DB2-96B9-8A6B20B779F2}" type="pres">
      <dgm:prSet presAssocID="{CCC42639-F320-4306-8F4C-631D8A324B0F}" presName="parTrans" presStyleLbl="sibTrans2D1" presStyleIdx="5" presStyleCnt="6"/>
      <dgm:spPr/>
      <dgm:t>
        <a:bodyPr/>
        <a:lstStyle/>
        <a:p>
          <a:endParaRPr lang="en-US"/>
        </a:p>
      </dgm:t>
    </dgm:pt>
    <dgm:pt modelId="{956C05EE-03D1-4980-AAA9-48A98E67CF1E}" type="pres">
      <dgm:prSet presAssocID="{9382F6CE-F946-4BEB-A42E-A8E9C3BF2737}" presName="child" presStyleLbl="alignAccFollowNode1" presStyleIdx="5" presStyleCnt="6" custScaleX="162058" custScaleY="732671" custLinFactY="1874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A183F8-0AB0-4C42-8524-1A443032FA2B}" type="presOf" srcId="{9382F6CE-F946-4BEB-A42E-A8E9C3BF2737}" destId="{956C05EE-03D1-4980-AAA9-48A98E67CF1E}" srcOrd="0" destOrd="0" presId="urn:microsoft.com/office/officeart/2005/8/layout/lProcess1"/>
    <dgm:cxn modelId="{B43C0CA1-8B75-44AC-9B0A-761C171A3E46}" type="presOf" srcId="{9314F8C2-BD20-4E63-AB72-03632878CE9F}" destId="{9D8D36E7-388F-4388-B2F7-6C1A7D860001}" srcOrd="0" destOrd="0" presId="urn:microsoft.com/office/officeart/2005/8/layout/lProcess1"/>
    <dgm:cxn modelId="{D52619F0-C7E6-4416-9018-B4FD2A64C384}" type="presOf" srcId="{78AC13EB-4304-49B2-88B8-4E2A15B0A560}" destId="{3655ADF0-3A80-4CC8-A3AE-A74E2325D2AD}" srcOrd="0" destOrd="0" presId="urn:microsoft.com/office/officeart/2005/8/layout/lProcess1"/>
    <dgm:cxn modelId="{116EEFCB-4CC3-4DEC-9037-9E818E0A4AFA}" type="presOf" srcId="{00B0C4C6-7FAC-4348-9D92-94F0BEA29468}" destId="{8F10F5AF-5F2F-45D7-BF13-E5C3EA85892B}" srcOrd="0" destOrd="0" presId="urn:microsoft.com/office/officeart/2005/8/layout/lProcess1"/>
    <dgm:cxn modelId="{74B9B1EF-8B36-4FAD-A9A0-2E37382356C5}" type="presOf" srcId="{76CEAC45-045A-4CD5-8106-31C26694B09D}" destId="{94223AF2-79E3-4B61-89F4-AE15BC93D514}" srcOrd="0" destOrd="0" presId="urn:microsoft.com/office/officeart/2005/8/layout/lProcess1"/>
    <dgm:cxn modelId="{9E417498-C63B-4ABD-8393-9C6132D455A6}" srcId="{067F911B-26FD-4EEC-9A44-981D59B809B7}" destId="{BAEC0DA6-6282-4C95-A123-BCE72C7457C4}" srcOrd="0" destOrd="0" parTransId="{37B8AC4B-D74E-413E-8B32-043AC3317D65}" sibTransId="{9A1CE6E8-B21A-4882-B3F4-B787610603C9}"/>
    <dgm:cxn modelId="{B5C538E0-E429-4EEC-B438-B2D76E61B100}" srcId="{F64724DB-F782-4E51-A56A-CF32E7ADD67D}" destId="{A59FDDD9-162A-4C6C-BC78-3D15E15178C0}" srcOrd="0" destOrd="0" parTransId="{00B0C4C6-7FAC-4348-9D92-94F0BEA29468}" sibTransId="{47B2117E-670D-404A-AED6-104E474C3DC8}"/>
    <dgm:cxn modelId="{7FF069C6-9D9F-44F6-B415-175FA649F5C8}" type="presOf" srcId="{A59FDDD9-162A-4C6C-BC78-3D15E15178C0}" destId="{38D3CE37-B81D-4745-96B3-49D4E31A93D6}" srcOrd="0" destOrd="0" presId="urn:microsoft.com/office/officeart/2005/8/layout/lProcess1"/>
    <dgm:cxn modelId="{C570E30E-A176-4775-97C8-8024B229CC96}" srcId="{76CEAC45-045A-4CD5-8106-31C26694B09D}" destId="{6F3D6FBD-CC3F-454F-9630-912CBCD7A49A}" srcOrd="0" destOrd="0" parTransId="{A7173513-04A9-4A75-884C-CD79CD248971}" sibTransId="{AA86B010-59A6-419A-9FED-3F018090A9EE}"/>
    <dgm:cxn modelId="{8E1B6D0E-2E51-48B8-85A9-C04260E9B2E4}" type="presOf" srcId="{67446946-E2EC-40BE-9BBA-2AC02A7E5419}" destId="{B9DF10D8-AB12-432D-83CF-DCD404241BDF}" srcOrd="0" destOrd="0" presId="urn:microsoft.com/office/officeart/2005/8/layout/lProcess1"/>
    <dgm:cxn modelId="{4B8ECBE0-C257-4F4C-A48C-205F50BD5C8E}" type="presOf" srcId="{F64724DB-F782-4E51-A56A-CF32E7ADD67D}" destId="{817B4C38-ADB1-4E90-B164-5C56E7E12474}" srcOrd="0" destOrd="0" presId="urn:microsoft.com/office/officeart/2005/8/layout/lProcess1"/>
    <dgm:cxn modelId="{348B0F8D-7F47-466D-AF65-88DC28B2CC93}" type="presOf" srcId="{6B176F0B-8D1B-4BDB-891D-9AD89725AC28}" destId="{5C1569D5-DC2B-4854-AC90-670A31318043}" srcOrd="0" destOrd="0" presId="urn:microsoft.com/office/officeart/2005/8/layout/lProcess1"/>
    <dgm:cxn modelId="{378EC249-189D-4242-829D-9EF3CB00313F}" type="presOf" srcId="{BAEC0DA6-6282-4C95-A123-BCE72C7457C4}" destId="{EAC14107-4E92-4084-BAD3-621717F8100C}" srcOrd="0" destOrd="0" presId="urn:microsoft.com/office/officeart/2005/8/layout/lProcess1"/>
    <dgm:cxn modelId="{46AC766F-ED96-488C-9569-8A8EEDA00861}" srcId="{67446946-E2EC-40BE-9BBA-2AC02A7E5419}" destId="{614AE5A3-E19E-4357-8C03-0CAF1073BFAA}" srcOrd="0" destOrd="0" parTransId="{F8545DC8-6A59-4DED-8E62-95332A312844}" sibTransId="{826BB7DC-FFEB-4D8A-9EC8-287F8F26143E}"/>
    <dgm:cxn modelId="{56A165E7-7FE1-446D-A0F1-2E70E023F8DF}" type="presOf" srcId="{1A5334F1-9B3A-49EE-87FD-68894300DEBB}" destId="{3F67A687-91B9-43DF-9D61-715D62045471}" srcOrd="0" destOrd="0" presId="urn:microsoft.com/office/officeart/2005/8/layout/lProcess1"/>
    <dgm:cxn modelId="{9FDB40B7-60AB-42EF-8F39-D932C0931EBC}" srcId="{79403FE6-4536-4CB2-AC02-84287019F8CE}" destId="{67446946-E2EC-40BE-9BBA-2AC02A7E5419}" srcOrd="4" destOrd="0" parTransId="{DD3F1D0D-0C60-495C-B0AB-1B2C1E4B5334}" sibTransId="{6E5D0973-031C-49C5-B069-C279261179AA}"/>
    <dgm:cxn modelId="{BC4ECF12-2666-4C14-9B60-F9461A0959A4}" srcId="{6B176F0B-8D1B-4BDB-891D-9AD89725AC28}" destId="{9314F8C2-BD20-4E63-AB72-03632878CE9F}" srcOrd="0" destOrd="0" parTransId="{78AC13EB-4304-49B2-88B8-4E2A15B0A560}" sibTransId="{08C0BB4C-04E0-467A-AF30-4A5724433C04}"/>
    <dgm:cxn modelId="{67535DB7-0D9A-467A-AEF8-17BEBE74472A}" type="presOf" srcId="{F8545DC8-6A59-4DED-8E62-95332A312844}" destId="{CAF7946D-E4D0-46AF-9C44-10DE76740CE6}" srcOrd="0" destOrd="0" presId="urn:microsoft.com/office/officeart/2005/8/layout/lProcess1"/>
    <dgm:cxn modelId="{399C93F1-EB4C-4741-974D-AFDF1278FBF5}" srcId="{79403FE6-4536-4CB2-AC02-84287019F8CE}" destId="{1A5334F1-9B3A-49EE-87FD-68894300DEBB}" srcOrd="5" destOrd="0" parTransId="{1D65806D-0893-4203-8A8F-42B798B14665}" sibTransId="{95FE1838-6ABE-4AB5-8E1B-EAF5E21EDF16}"/>
    <dgm:cxn modelId="{A2633660-CDE8-410C-A3A6-9B6819ACB5E4}" type="presOf" srcId="{A7173513-04A9-4A75-884C-CD79CD248971}" destId="{2AE0900F-B5FF-4927-8350-2154E6B58F66}" srcOrd="0" destOrd="0" presId="urn:microsoft.com/office/officeart/2005/8/layout/lProcess1"/>
    <dgm:cxn modelId="{E25D67C0-0670-4E66-93F3-15C2855179B6}" srcId="{79403FE6-4536-4CB2-AC02-84287019F8CE}" destId="{76CEAC45-045A-4CD5-8106-31C26694B09D}" srcOrd="1" destOrd="0" parTransId="{79109391-BA79-4A8B-BC2D-DA83694A3C9D}" sibTransId="{D90B383F-341E-4E8B-BB85-981E65256081}"/>
    <dgm:cxn modelId="{C63F93E4-EB76-4A4E-9818-3E951DB4D330}" srcId="{1A5334F1-9B3A-49EE-87FD-68894300DEBB}" destId="{9382F6CE-F946-4BEB-A42E-A8E9C3BF2737}" srcOrd="0" destOrd="0" parTransId="{CCC42639-F320-4306-8F4C-631D8A324B0F}" sibTransId="{39149CC8-6181-49FB-BD7A-3AF0F56F000F}"/>
    <dgm:cxn modelId="{A42BAF86-AF0C-42A6-B795-8951590729AC}" srcId="{79403FE6-4536-4CB2-AC02-84287019F8CE}" destId="{6B176F0B-8D1B-4BDB-891D-9AD89725AC28}" srcOrd="3" destOrd="0" parTransId="{E62D46DE-06A4-42B1-84E2-D294D26B854D}" sibTransId="{ADC5615A-C0DE-41C6-994B-02D261ED25C5}"/>
    <dgm:cxn modelId="{07CBF9FD-6272-4DED-BF98-64094FFC40A1}" type="presOf" srcId="{79403FE6-4536-4CB2-AC02-84287019F8CE}" destId="{290ACD51-BCBA-4DDF-94BA-2C29CE677F6A}" srcOrd="0" destOrd="0" presId="urn:microsoft.com/office/officeart/2005/8/layout/lProcess1"/>
    <dgm:cxn modelId="{D4396DDA-2B41-4089-8572-0FC847BAB5C6}" srcId="{79403FE6-4536-4CB2-AC02-84287019F8CE}" destId="{067F911B-26FD-4EEC-9A44-981D59B809B7}" srcOrd="2" destOrd="0" parTransId="{CDBFA698-43CC-420E-9C4E-C685DF088ABC}" sibTransId="{F549DE91-BABA-4E75-9A2B-05CF1B812990}"/>
    <dgm:cxn modelId="{7E78EBAC-650A-4CF7-8AF7-1DCBE5871999}" srcId="{79403FE6-4536-4CB2-AC02-84287019F8CE}" destId="{F64724DB-F782-4E51-A56A-CF32E7ADD67D}" srcOrd="0" destOrd="0" parTransId="{8B6CC935-854E-47DB-8917-D1B117E22D9A}" sibTransId="{4DB6CFFE-C1E3-4764-9E21-39059A196D09}"/>
    <dgm:cxn modelId="{BA474433-82DC-4D05-96EF-562FC9E71A78}" type="presOf" srcId="{37B8AC4B-D74E-413E-8B32-043AC3317D65}" destId="{0CB57282-85EC-46CC-98D4-C72610BDE190}" srcOrd="0" destOrd="0" presId="urn:microsoft.com/office/officeart/2005/8/layout/lProcess1"/>
    <dgm:cxn modelId="{B7F9E78C-67D1-42E4-86E9-E5393598E8BD}" type="presOf" srcId="{067F911B-26FD-4EEC-9A44-981D59B809B7}" destId="{9BF7AE4C-88BD-4563-A5C7-1AB1F92210A9}" srcOrd="0" destOrd="0" presId="urn:microsoft.com/office/officeart/2005/8/layout/lProcess1"/>
    <dgm:cxn modelId="{AB6657E9-60BF-4B58-98AB-C7E69BEABBCC}" type="presOf" srcId="{CCC42639-F320-4306-8F4C-631D8A324B0F}" destId="{EA8065DE-BD41-4DB2-96B9-8A6B20B779F2}" srcOrd="0" destOrd="0" presId="urn:microsoft.com/office/officeart/2005/8/layout/lProcess1"/>
    <dgm:cxn modelId="{C6DBDEB4-3352-4E39-AD82-5C7C5B3844D1}" type="presOf" srcId="{614AE5A3-E19E-4357-8C03-0CAF1073BFAA}" destId="{B83E6E6D-524C-4C7A-AE81-6F5271BFA345}" srcOrd="0" destOrd="0" presId="urn:microsoft.com/office/officeart/2005/8/layout/lProcess1"/>
    <dgm:cxn modelId="{8DABDDC2-382E-4B76-9B53-D84A514B2E83}" type="presOf" srcId="{6F3D6FBD-CC3F-454F-9630-912CBCD7A49A}" destId="{732BDEE4-059D-4B09-9053-C119320BD7F7}" srcOrd="0" destOrd="0" presId="urn:microsoft.com/office/officeart/2005/8/layout/lProcess1"/>
    <dgm:cxn modelId="{EBC76FF7-06C7-464E-BFBB-B0D11E619AFA}" type="presParOf" srcId="{290ACD51-BCBA-4DDF-94BA-2C29CE677F6A}" destId="{54B25D23-D3C7-470C-8650-2B85DC10F205}" srcOrd="0" destOrd="0" presId="urn:microsoft.com/office/officeart/2005/8/layout/lProcess1"/>
    <dgm:cxn modelId="{A0318E50-9E27-4A1A-A4A5-6C7E09192626}" type="presParOf" srcId="{54B25D23-D3C7-470C-8650-2B85DC10F205}" destId="{817B4C38-ADB1-4E90-B164-5C56E7E12474}" srcOrd="0" destOrd="0" presId="urn:microsoft.com/office/officeart/2005/8/layout/lProcess1"/>
    <dgm:cxn modelId="{FBEB2976-0544-4981-A66B-F20E448C25F5}" type="presParOf" srcId="{54B25D23-D3C7-470C-8650-2B85DC10F205}" destId="{8F10F5AF-5F2F-45D7-BF13-E5C3EA85892B}" srcOrd="1" destOrd="0" presId="urn:microsoft.com/office/officeart/2005/8/layout/lProcess1"/>
    <dgm:cxn modelId="{0EAB8A66-116D-4564-9069-AB7B4F20CBDD}" type="presParOf" srcId="{54B25D23-D3C7-470C-8650-2B85DC10F205}" destId="{38D3CE37-B81D-4745-96B3-49D4E31A93D6}" srcOrd="2" destOrd="0" presId="urn:microsoft.com/office/officeart/2005/8/layout/lProcess1"/>
    <dgm:cxn modelId="{05D50562-977A-4E11-90BF-0DE579B91730}" type="presParOf" srcId="{290ACD51-BCBA-4DDF-94BA-2C29CE677F6A}" destId="{E1381F71-B8A8-4A4C-8F5D-3A055361861C}" srcOrd="1" destOrd="0" presId="urn:microsoft.com/office/officeart/2005/8/layout/lProcess1"/>
    <dgm:cxn modelId="{7098676A-6F88-4E06-A6CB-52FE92286ED7}" type="presParOf" srcId="{290ACD51-BCBA-4DDF-94BA-2C29CE677F6A}" destId="{C95A25A6-76FA-4950-91C5-579AEDC51FB2}" srcOrd="2" destOrd="0" presId="urn:microsoft.com/office/officeart/2005/8/layout/lProcess1"/>
    <dgm:cxn modelId="{E4661BA0-6FAA-4A96-A377-80E3F5171F00}" type="presParOf" srcId="{C95A25A6-76FA-4950-91C5-579AEDC51FB2}" destId="{94223AF2-79E3-4B61-89F4-AE15BC93D514}" srcOrd="0" destOrd="0" presId="urn:microsoft.com/office/officeart/2005/8/layout/lProcess1"/>
    <dgm:cxn modelId="{C7A2EFB0-14DC-4AB1-953F-07FE980AB549}" type="presParOf" srcId="{C95A25A6-76FA-4950-91C5-579AEDC51FB2}" destId="{2AE0900F-B5FF-4927-8350-2154E6B58F66}" srcOrd="1" destOrd="0" presId="urn:microsoft.com/office/officeart/2005/8/layout/lProcess1"/>
    <dgm:cxn modelId="{F8237548-1829-4DC0-8DE5-45A8B5FC2620}" type="presParOf" srcId="{C95A25A6-76FA-4950-91C5-579AEDC51FB2}" destId="{732BDEE4-059D-4B09-9053-C119320BD7F7}" srcOrd="2" destOrd="0" presId="urn:microsoft.com/office/officeart/2005/8/layout/lProcess1"/>
    <dgm:cxn modelId="{C5AB7BC9-EC99-4B69-809C-8AD3C4D3A70C}" type="presParOf" srcId="{290ACD51-BCBA-4DDF-94BA-2C29CE677F6A}" destId="{F27CE9EF-0E8E-40D0-A240-E0E4BD250F9E}" srcOrd="3" destOrd="0" presId="urn:microsoft.com/office/officeart/2005/8/layout/lProcess1"/>
    <dgm:cxn modelId="{135511AF-47B1-4690-8D72-0BF0371DE132}" type="presParOf" srcId="{290ACD51-BCBA-4DDF-94BA-2C29CE677F6A}" destId="{6BC2CB29-EC16-4B01-9552-0BF5B60290B8}" srcOrd="4" destOrd="0" presId="urn:microsoft.com/office/officeart/2005/8/layout/lProcess1"/>
    <dgm:cxn modelId="{F16A8614-4A32-4C69-BE08-A26453743D27}" type="presParOf" srcId="{6BC2CB29-EC16-4B01-9552-0BF5B60290B8}" destId="{9BF7AE4C-88BD-4563-A5C7-1AB1F92210A9}" srcOrd="0" destOrd="0" presId="urn:microsoft.com/office/officeart/2005/8/layout/lProcess1"/>
    <dgm:cxn modelId="{A3B78637-78AF-40D2-8B9C-EE8504AF299F}" type="presParOf" srcId="{6BC2CB29-EC16-4B01-9552-0BF5B60290B8}" destId="{0CB57282-85EC-46CC-98D4-C72610BDE190}" srcOrd="1" destOrd="0" presId="urn:microsoft.com/office/officeart/2005/8/layout/lProcess1"/>
    <dgm:cxn modelId="{580EFC1C-A594-4D6E-9A1E-3B4B7EA58D9A}" type="presParOf" srcId="{6BC2CB29-EC16-4B01-9552-0BF5B60290B8}" destId="{EAC14107-4E92-4084-BAD3-621717F8100C}" srcOrd="2" destOrd="0" presId="urn:microsoft.com/office/officeart/2005/8/layout/lProcess1"/>
    <dgm:cxn modelId="{2A5102C6-1987-4EA5-B6E2-00BE6B308BDD}" type="presParOf" srcId="{290ACD51-BCBA-4DDF-94BA-2C29CE677F6A}" destId="{78416095-55C4-45C1-A2B9-FCE5513E929A}" srcOrd="5" destOrd="0" presId="urn:microsoft.com/office/officeart/2005/8/layout/lProcess1"/>
    <dgm:cxn modelId="{BFE86872-EA97-401C-881B-8F6C831C79C7}" type="presParOf" srcId="{290ACD51-BCBA-4DDF-94BA-2C29CE677F6A}" destId="{536B0806-4CA8-45F0-9A10-C4977A245574}" srcOrd="6" destOrd="0" presId="urn:microsoft.com/office/officeart/2005/8/layout/lProcess1"/>
    <dgm:cxn modelId="{86FBB042-D6A3-450F-87BA-658AFF52067A}" type="presParOf" srcId="{536B0806-4CA8-45F0-9A10-C4977A245574}" destId="{5C1569D5-DC2B-4854-AC90-670A31318043}" srcOrd="0" destOrd="0" presId="urn:microsoft.com/office/officeart/2005/8/layout/lProcess1"/>
    <dgm:cxn modelId="{FCA03474-CDDD-4EE4-B828-5CE4EEC9D471}" type="presParOf" srcId="{536B0806-4CA8-45F0-9A10-C4977A245574}" destId="{3655ADF0-3A80-4CC8-A3AE-A74E2325D2AD}" srcOrd="1" destOrd="0" presId="urn:microsoft.com/office/officeart/2005/8/layout/lProcess1"/>
    <dgm:cxn modelId="{47367626-1CB4-4CB7-AB4B-4B9B493ABE4A}" type="presParOf" srcId="{536B0806-4CA8-45F0-9A10-C4977A245574}" destId="{9D8D36E7-388F-4388-B2F7-6C1A7D860001}" srcOrd="2" destOrd="0" presId="urn:microsoft.com/office/officeart/2005/8/layout/lProcess1"/>
    <dgm:cxn modelId="{2D97B00B-20E8-45D4-A03E-1B954F15B17B}" type="presParOf" srcId="{290ACD51-BCBA-4DDF-94BA-2C29CE677F6A}" destId="{FBE6E7DA-6C4D-4E11-9077-272A93A88195}" srcOrd="7" destOrd="0" presId="urn:microsoft.com/office/officeart/2005/8/layout/lProcess1"/>
    <dgm:cxn modelId="{89A8830C-73A7-48CA-98F1-91312DCB3546}" type="presParOf" srcId="{290ACD51-BCBA-4DDF-94BA-2C29CE677F6A}" destId="{CD6BC451-86B0-4E02-8684-65F90A368AE1}" srcOrd="8" destOrd="0" presId="urn:microsoft.com/office/officeart/2005/8/layout/lProcess1"/>
    <dgm:cxn modelId="{9353EE9E-5212-4969-A794-8E3D481BB541}" type="presParOf" srcId="{CD6BC451-86B0-4E02-8684-65F90A368AE1}" destId="{B9DF10D8-AB12-432D-83CF-DCD404241BDF}" srcOrd="0" destOrd="0" presId="urn:microsoft.com/office/officeart/2005/8/layout/lProcess1"/>
    <dgm:cxn modelId="{66151786-FEC8-4E20-A894-89C37DBA178F}" type="presParOf" srcId="{CD6BC451-86B0-4E02-8684-65F90A368AE1}" destId="{CAF7946D-E4D0-46AF-9C44-10DE76740CE6}" srcOrd="1" destOrd="0" presId="urn:microsoft.com/office/officeart/2005/8/layout/lProcess1"/>
    <dgm:cxn modelId="{87BA7C4F-ED56-486D-9366-44232086E8E2}" type="presParOf" srcId="{CD6BC451-86B0-4E02-8684-65F90A368AE1}" destId="{B83E6E6D-524C-4C7A-AE81-6F5271BFA345}" srcOrd="2" destOrd="0" presId="urn:microsoft.com/office/officeart/2005/8/layout/lProcess1"/>
    <dgm:cxn modelId="{7388365E-26AA-4E19-B6B6-AC3D52800EB5}" type="presParOf" srcId="{290ACD51-BCBA-4DDF-94BA-2C29CE677F6A}" destId="{95530EA1-DA10-43D2-9870-B4C1056C7F4C}" srcOrd="9" destOrd="0" presId="urn:microsoft.com/office/officeart/2005/8/layout/lProcess1"/>
    <dgm:cxn modelId="{51A9D3DF-DBBE-49A6-AF50-81367591D5A4}" type="presParOf" srcId="{290ACD51-BCBA-4DDF-94BA-2C29CE677F6A}" destId="{31785464-28D5-4871-93E8-CEAA3432195F}" srcOrd="10" destOrd="0" presId="urn:microsoft.com/office/officeart/2005/8/layout/lProcess1"/>
    <dgm:cxn modelId="{009B2C7B-F9D4-44B8-8695-D0F877EE2075}" type="presParOf" srcId="{31785464-28D5-4871-93E8-CEAA3432195F}" destId="{3F67A687-91B9-43DF-9D61-715D62045471}" srcOrd="0" destOrd="0" presId="urn:microsoft.com/office/officeart/2005/8/layout/lProcess1"/>
    <dgm:cxn modelId="{D191CEB0-D544-44E4-B7CF-FDC197FA1599}" type="presParOf" srcId="{31785464-28D5-4871-93E8-CEAA3432195F}" destId="{EA8065DE-BD41-4DB2-96B9-8A6B20B779F2}" srcOrd="1" destOrd="0" presId="urn:microsoft.com/office/officeart/2005/8/layout/lProcess1"/>
    <dgm:cxn modelId="{751DC8EC-BC1E-402B-93C8-087D36A4A27D}" type="presParOf" srcId="{31785464-28D5-4871-93E8-CEAA3432195F}" destId="{956C05EE-03D1-4980-AAA9-48A98E67CF1E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1E729F-1CED-411A-A8AE-A632616B6EE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7169B4-9F38-414F-9199-C8C01EA4AE45}">
      <dgm:prSet phldrT="[Text]" custT="1"/>
      <dgm:spPr>
        <a:xfrm>
          <a:off x="806446" y="2138979"/>
          <a:ext cx="1830483" cy="619184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Core Team</a:t>
          </a:r>
        </a:p>
      </dgm:t>
    </dgm:pt>
    <dgm:pt modelId="{73941535-B6C5-4D3F-B4D9-17F044D98CFB}" type="parTrans" cxnId="{B3E78238-EE81-4CA7-811E-4920D7E05E73}">
      <dgm:prSet/>
      <dgm:spPr/>
      <dgm:t>
        <a:bodyPr/>
        <a:lstStyle/>
        <a:p>
          <a:endParaRPr lang="en-US"/>
        </a:p>
      </dgm:t>
    </dgm:pt>
    <dgm:pt modelId="{57F48644-0B8B-4A40-9F72-E9D9C09FDE4D}" type="sibTrans" cxnId="{B3E78238-EE81-4CA7-811E-4920D7E05E73}">
      <dgm:prSet/>
      <dgm:spPr/>
      <dgm:t>
        <a:bodyPr/>
        <a:lstStyle/>
        <a:p>
          <a:endParaRPr lang="en-US"/>
        </a:p>
      </dgm:t>
    </dgm:pt>
    <dgm:pt modelId="{5F8C6586-02A7-45AA-87B5-0383F44B9CE2}">
      <dgm:prSet phldrT="[Text]" custT="1"/>
      <dgm:spPr>
        <a:xfrm>
          <a:off x="3132277" y="1070885"/>
          <a:ext cx="3621896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USCG</a:t>
          </a:r>
        </a:p>
      </dgm:t>
    </dgm:pt>
    <dgm:pt modelId="{99E371C3-DC64-4C24-8944-190CBA3A8F02}" type="parTrans" cxnId="{B084F1FE-B98D-418B-A743-62D91F6FF1DC}">
      <dgm:prSet/>
      <dgm:spPr>
        <a:xfrm rot="17692822">
          <a:off x="2295920" y="1899971"/>
          <a:ext cx="1177367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1177367" y="14553"/>
              </a:lnTo>
            </a:path>
          </a:pathLst>
        </a:custGeom>
        <a:noFill/>
        <a:ln w="25400" cap="flat" cmpd="sng" algn="ctr">
          <a:solidFill>
            <a:srgbClr val="FFFF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gm:t>
    </dgm:pt>
    <dgm:pt modelId="{D1B39CD7-F32A-45F9-B286-75422F6A575B}" type="sibTrans" cxnId="{B084F1FE-B98D-418B-A743-62D91F6FF1DC}">
      <dgm:prSet/>
      <dgm:spPr/>
      <dgm:t>
        <a:bodyPr/>
        <a:lstStyle/>
        <a:p>
          <a:endParaRPr lang="en-US"/>
        </a:p>
      </dgm:t>
    </dgm:pt>
    <dgm:pt modelId="{1D73DBCD-FEA0-46B3-BD84-C66A576867DF}">
      <dgm:prSet phldrT="[Text]" custT="1"/>
      <dgm:spPr>
        <a:xfrm>
          <a:off x="7249522" y="2791"/>
          <a:ext cx="2834095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PacArea (Pacific Area) </a:t>
          </a:r>
        </a:p>
      </dgm:t>
    </dgm:pt>
    <dgm:pt modelId="{AC461A6B-0DBD-477F-984A-06E2343E1D8E}" type="parTrans" cxnId="{FAC0B9D8-601B-4BAB-8FFD-73BDF529F248}">
      <dgm:prSet/>
      <dgm:spPr>
        <a:xfrm rot="17692822">
          <a:off x="6413164" y="831877"/>
          <a:ext cx="1177367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1177367" y="14553"/>
              </a:lnTo>
            </a:path>
          </a:pathLst>
        </a:custGeom>
        <a:noFill/>
        <a:ln w="25400" cap="flat" cmpd="sng" algn="ctr">
          <a:solidFill>
            <a:srgbClr val="FFFFFF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gm:t>
    </dgm:pt>
    <dgm:pt modelId="{D47B73C9-F5DE-4878-90A4-23296CB001D7}" type="sibTrans" cxnId="{FAC0B9D8-601B-4BAB-8FFD-73BDF529F248}">
      <dgm:prSet/>
      <dgm:spPr/>
      <dgm:t>
        <a:bodyPr/>
        <a:lstStyle/>
        <a:p>
          <a:endParaRPr lang="en-US"/>
        </a:p>
      </dgm:t>
    </dgm:pt>
    <dgm:pt modelId="{EE7A92C1-C1F0-4DC2-AD0F-2604639831EF}">
      <dgm:prSet phldrT="[Text]" custT="1"/>
      <dgm:spPr>
        <a:xfrm>
          <a:off x="7249522" y="714854"/>
          <a:ext cx="2834095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D17 (Alaska)</a:t>
          </a:r>
        </a:p>
      </dgm:t>
    </dgm:pt>
    <dgm:pt modelId="{0F884D3D-D856-4E5A-BCF6-CB28F30DEAD1}" type="parTrans" cxnId="{8A3B8602-9454-4CEA-8302-BB8C079546EB}">
      <dgm:prSet/>
      <dgm:spPr>
        <a:xfrm rot="19457599">
          <a:off x="6696836" y="1187908"/>
          <a:ext cx="610022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610022" y="14553"/>
              </a:lnTo>
            </a:path>
          </a:pathLst>
        </a:custGeom>
        <a:noFill/>
        <a:ln w="25400" cap="flat" cmpd="sng" algn="ctr">
          <a:solidFill>
            <a:srgbClr val="FFFFFF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gm:t>
    </dgm:pt>
    <dgm:pt modelId="{58F51933-5F0A-4F15-83C4-7B16F25E44E9}" type="sibTrans" cxnId="{8A3B8602-9454-4CEA-8302-BB8C079546EB}">
      <dgm:prSet/>
      <dgm:spPr/>
      <dgm:t>
        <a:bodyPr/>
        <a:lstStyle/>
        <a:p>
          <a:endParaRPr lang="en-US"/>
        </a:p>
      </dgm:t>
    </dgm:pt>
    <dgm:pt modelId="{7D320C92-8B06-4692-8D3E-2F2BF314C68B}">
      <dgm:prSet phldrT="[Text]" custT="1"/>
      <dgm:spPr>
        <a:xfrm>
          <a:off x="3132277" y="1782948"/>
          <a:ext cx="3621896" cy="619184"/>
        </a:xfrm>
        <a:prstGeom prst="roundRect">
          <a:avLst>
            <a:gd name="adj" fmla="val 10000"/>
          </a:avLst>
        </a:prstGeom>
        <a:solidFill>
          <a:srgbClr val="808080">
            <a:lumMod val="40000"/>
            <a:lumOff val="6000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NOAA OR&amp;R</a:t>
          </a:r>
        </a:p>
      </dgm:t>
    </dgm:pt>
    <dgm:pt modelId="{5ED808F6-7B1C-458A-ACCB-3F62B0C40CC8}" type="parTrans" cxnId="{90B3257B-FD4C-4309-9C7B-98BB3F90A8B6}">
      <dgm:prSet/>
      <dgm:spPr>
        <a:xfrm rot="19457599">
          <a:off x="2579592" y="2256002"/>
          <a:ext cx="610022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610022" y="14553"/>
              </a:lnTo>
            </a:path>
          </a:pathLst>
        </a:custGeom>
        <a:noFill/>
        <a:ln w="25400" cap="flat" cmpd="sng" algn="ctr">
          <a:solidFill>
            <a:srgbClr val="FFFF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gm:t>
    </dgm:pt>
    <dgm:pt modelId="{20E2F766-E539-4DC4-A83E-D41E6E2B1B2A}" type="sibTrans" cxnId="{90B3257B-FD4C-4309-9C7B-98BB3F90A8B6}">
      <dgm:prSet/>
      <dgm:spPr/>
      <dgm:t>
        <a:bodyPr/>
        <a:lstStyle/>
        <a:p>
          <a:endParaRPr lang="en-US"/>
        </a:p>
      </dgm:t>
    </dgm:pt>
    <dgm:pt modelId="{746B3E23-1D92-4D35-A801-1C6F49CE680B}">
      <dgm:prSet phldrT="[Text]" custT="1"/>
      <dgm:spPr>
        <a:xfrm>
          <a:off x="7249522" y="1426916"/>
          <a:ext cx="2834095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Marine Environmental Response (MER) </a:t>
          </a:r>
        </a:p>
      </dgm:t>
    </dgm:pt>
    <dgm:pt modelId="{AB07C9B8-15A5-4E7A-AF7F-E2536B623689}" type="parTrans" cxnId="{8E2A296A-4865-44BF-A541-ADB730811BC0}">
      <dgm:prSet/>
      <dgm:spPr>
        <a:xfrm rot="2142401">
          <a:off x="6696836" y="1543940"/>
          <a:ext cx="610022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610022" y="14553"/>
              </a:lnTo>
            </a:path>
          </a:pathLst>
        </a:custGeom>
        <a:noFill/>
        <a:ln w="25400" cap="flat" cmpd="sng" algn="ctr">
          <a:solidFill>
            <a:srgbClr val="FFFFFF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gm:t>
    </dgm:pt>
    <dgm:pt modelId="{1DC6AD11-CC00-48CB-9335-CD25180BB663}" type="sibTrans" cxnId="{8E2A296A-4865-44BF-A541-ADB730811BC0}">
      <dgm:prSet/>
      <dgm:spPr/>
      <dgm:t>
        <a:bodyPr/>
        <a:lstStyle/>
        <a:p>
          <a:endParaRPr lang="en-US"/>
        </a:p>
      </dgm:t>
    </dgm:pt>
    <dgm:pt modelId="{93C21E99-4207-4B10-BEAD-4CF44DD65806}">
      <dgm:prSet phldrT="[Text]" custT="1"/>
      <dgm:spPr>
        <a:xfrm>
          <a:off x="7249522" y="2138979"/>
          <a:ext cx="2834095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5RI (Office of Incident Management)</a:t>
          </a:r>
        </a:p>
      </dgm:t>
    </dgm:pt>
    <dgm:pt modelId="{D291068D-8470-49C2-8070-3639D4D9BC14}" type="parTrans" cxnId="{D80D05E7-C2A1-492D-AADA-EF3228593A40}">
      <dgm:prSet/>
      <dgm:spPr>
        <a:xfrm rot="3907178">
          <a:off x="6413164" y="1899971"/>
          <a:ext cx="1177367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1177367" y="14553"/>
              </a:lnTo>
            </a:path>
          </a:pathLst>
        </a:custGeom>
        <a:noFill/>
        <a:ln w="25400" cap="flat" cmpd="sng" algn="ctr">
          <a:solidFill>
            <a:srgbClr val="FFFFFF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gm:t>
    </dgm:pt>
    <dgm:pt modelId="{455CE5AA-A773-4FDA-8CD6-858509C4E63A}" type="sibTrans" cxnId="{D80D05E7-C2A1-492D-AADA-EF3228593A40}">
      <dgm:prSet/>
      <dgm:spPr/>
      <dgm:t>
        <a:bodyPr/>
        <a:lstStyle/>
        <a:p>
          <a:endParaRPr lang="en-US"/>
        </a:p>
      </dgm:t>
    </dgm:pt>
    <dgm:pt modelId="{2BE06E55-1319-4160-B03E-9BC670F71D29}">
      <dgm:prSet phldrT="[Text]" custT="1"/>
      <dgm:spPr>
        <a:xfrm>
          <a:off x="3132277" y="2495010"/>
          <a:ext cx="3621896" cy="619184"/>
        </a:xfrm>
        <a:prstGeom prst="roundRect">
          <a:avLst>
            <a:gd name="adj" fmla="val 10000"/>
          </a:avLst>
        </a:prstGeom>
        <a:solidFill>
          <a:srgbClr val="4D6A75">
            <a:lumMod val="60000"/>
            <a:lumOff val="4000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Alaska Department of Environmental Conservation (DEC) </a:t>
          </a:r>
        </a:p>
      </dgm:t>
    </dgm:pt>
    <dgm:pt modelId="{9B0126AE-2C4A-4438-A2A3-59C6B7C0F928}" type="parTrans" cxnId="{139BFFF4-F22A-4D69-B98B-BAFA8F625031}">
      <dgm:prSet/>
      <dgm:spPr>
        <a:xfrm rot="2142401">
          <a:off x="2579592" y="2612033"/>
          <a:ext cx="610022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610022" y="14553"/>
              </a:lnTo>
            </a:path>
          </a:pathLst>
        </a:custGeom>
        <a:noFill/>
        <a:ln w="25400" cap="flat" cmpd="sng" algn="ctr">
          <a:solidFill>
            <a:srgbClr val="FFFF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gm:t>
    </dgm:pt>
    <dgm:pt modelId="{7560AED3-D77C-4782-B54E-6B5DBE89863A}" type="sibTrans" cxnId="{139BFFF4-F22A-4D69-B98B-BAFA8F625031}">
      <dgm:prSet/>
      <dgm:spPr/>
      <dgm:t>
        <a:bodyPr/>
        <a:lstStyle/>
        <a:p>
          <a:endParaRPr lang="en-US"/>
        </a:p>
      </dgm:t>
    </dgm:pt>
    <dgm:pt modelId="{564434B2-8117-4E18-921C-0163B9D2BE2B}">
      <dgm:prSet phldrT="[Text]" custT="1"/>
      <dgm:spPr>
        <a:xfrm>
          <a:off x="3132277" y="3207073"/>
          <a:ext cx="3621896" cy="619184"/>
        </a:xfrm>
        <a:prstGeom prst="roundRect">
          <a:avLst>
            <a:gd name="adj" fmla="val 10000"/>
          </a:avLst>
        </a:prstGeom>
        <a:solidFill>
          <a:srgbClr val="1D4858">
            <a:lumMod val="40000"/>
            <a:lumOff val="60000"/>
          </a:srgb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ADAC </a:t>
          </a:r>
          <a:endParaRPr lang="en-US" sz="1100" dirty="0">
            <a:solidFill>
              <a:srgbClr val="4D6A75">
                <a:lumMod val="50000"/>
              </a:srgbClr>
            </a:solidFill>
            <a:latin typeface="Trebuchet MS"/>
            <a:ea typeface="+mn-ea"/>
            <a:cs typeface="+mn-cs"/>
          </a:endParaRPr>
        </a:p>
      </dgm:t>
    </dgm:pt>
    <dgm:pt modelId="{AD4F6D2D-C081-430F-A4DE-693A349B7599}" type="parTrans" cxnId="{11DCC3ED-DDF2-4996-928E-38A9E442F303}">
      <dgm:prSet/>
      <dgm:spPr>
        <a:xfrm rot="3907178">
          <a:off x="2295920" y="2968065"/>
          <a:ext cx="1177367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1177367" y="14553"/>
              </a:lnTo>
            </a:path>
          </a:pathLst>
        </a:custGeom>
        <a:noFill/>
        <a:ln w="25400" cap="flat" cmpd="sng" algn="ctr">
          <a:solidFill>
            <a:srgbClr val="FFFFFF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gm:t>
    </dgm:pt>
    <dgm:pt modelId="{DCF7F102-5097-462C-BDB1-145257D2A764}" type="sibTrans" cxnId="{11DCC3ED-DDF2-4996-928E-38A9E442F303}">
      <dgm:prSet/>
      <dgm:spPr/>
      <dgm:t>
        <a:bodyPr/>
        <a:lstStyle/>
        <a:p>
          <a:endParaRPr lang="en-US"/>
        </a:p>
      </dgm:t>
    </dgm:pt>
    <dgm:pt modelId="{209773F4-C373-4336-A9E5-E791117E5DC2}" type="pres">
      <dgm:prSet presAssocID="{F01E729F-1CED-411A-A8AE-A632616B6EE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B54C2B-E0DF-4A4D-BEBA-16223F8343A1}" type="pres">
      <dgm:prSet presAssocID="{AD7169B4-9F38-414F-9199-C8C01EA4AE45}" presName="root1" presStyleCnt="0"/>
      <dgm:spPr/>
    </dgm:pt>
    <dgm:pt modelId="{6C98F23A-4182-4B06-9A52-1D63739B0778}" type="pres">
      <dgm:prSet presAssocID="{AD7169B4-9F38-414F-9199-C8C01EA4AE45}" presName="LevelOneTextNode" presStyleLbl="node0" presStyleIdx="0" presStyleCnt="1" custScaleX="1478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93A475-E8FC-4670-AAE7-7C30CF7C5A93}" type="pres">
      <dgm:prSet presAssocID="{AD7169B4-9F38-414F-9199-C8C01EA4AE45}" presName="level2hierChild" presStyleCnt="0"/>
      <dgm:spPr/>
    </dgm:pt>
    <dgm:pt modelId="{536277B8-9014-41B7-B518-09AAA3C6CD63}" type="pres">
      <dgm:prSet presAssocID="{99E371C3-DC64-4C24-8944-190CBA3A8F02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320D49CC-4701-4497-B211-92CDFD9608E6}" type="pres">
      <dgm:prSet presAssocID="{99E371C3-DC64-4C24-8944-190CBA3A8F02}" presName="connTx" presStyleLbl="parChTrans1D2" presStyleIdx="0" presStyleCnt="4"/>
      <dgm:spPr/>
      <dgm:t>
        <a:bodyPr/>
        <a:lstStyle/>
        <a:p>
          <a:endParaRPr lang="en-US"/>
        </a:p>
      </dgm:t>
    </dgm:pt>
    <dgm:pt modelId="{05F062F0-A0D8-4E6C-A446-FB20C62989AD}" type="pres">
      <dgm:prSet presAssocID="{5F8C6586-02A7-45AA-87B5-0383F44B9CE2}" presName="root2" presStyleCnt="0"/>
      <dgm:spPr/>
    </dgm:pt>
    <dgm:pt modelId="{B1D31943-3602-46A9-8002-835B9EE7A34D}" type="pres">
      <dgm:prSet presAssocID="{5F8C6586-02A7-45AA-87B5-0383F44B9CE2}" presName="LevelTwoTextNode" presStyleLbl="node2" presStyleIdx="0" presStyleCnt="4" custScaleX="2924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450DF6-BE6E-4705-860D-67520ABF7D66}" type="pres">
      <dgm:prSet presAssocID="{5F8C6586-02A7-45AA-87B5-0383F44B9CE2}" presName="level3hierChild" presStyleCnt="0"/>
      <dgm:spPr/>
    </dgm:pt>
    <dgm:pt modelId="{4DD514A9-51BF-4C1F-B5CF-FCAFE9E89540}" type="pres">
      <dgm:prSet presAssocID="{AC461A6B-0DBD-477F-984A-06E2343E1D8E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04B26BC9-210B-4D39-9FA9-52E799643A38}" type="pres">
      <dgm:prSet presAssocID="{AC461A6B-0DBD-477F-984A-06E2343E1D8E}" presName="connTx" presStyleLbl="parChTrans1D3" presStyleIdx="0" presStyleCnt="4"/>
      <dgm:spPr/>
      <dgm:t>
        <a:bodyPr/>
        <a:lstStyle/>
        <a:p>
          <a:endParaRPr lang="en-US"/>
        </a:p>
      </dgm:t>
    </dgm:pt>
    <dgm:pt modelId="{3CC9FA2F-E3F5-44A5-97BA-F1A638A78D8A}" type="pres">
      <dgm:prSet presAssocID="{1D73DBCD-FEA0-46B3-BD84-C66A576867DF}" presName="root2" presStyleCnt="0"/>
      <dgm:spPr/>
    </dgm:pt>
    <dgm:pt modelId="{0FEAF594-C922-406A-9AD7-9472106B830F}" type="pres">
      <dgm:prSet presAssocID="{1D73DBCD-FEA0-46B3-BD84-C66A576867DF}" presName="LevelTwoTextNode" presStyleLbl="node3" presStyleIdx="0" presStyleCnt="4" custScaleX="2288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04F91A7-3377-4073-988E-7D92CB4859C7}" type="pres">
      <dgm:prSet presAssocID="{1D73DBCD-FEA0-46B3-BD84-C66A576867DF}" presName="level3hierChild" presStyleCnt="0"/>
      <dgm:spPr/>
    </dgm:pt>
    <dgm:pt modelId="{5B381D94-9215-4CE0-93D7-B07FFF14E768}" type="pres">
      <dgm:prSet presAssocID="{0F884D3D-D856-4E5A-BCF6-CB28F30DEAD1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2259F263-CF38-414D-B10C-06E1E81A55F2}" type="pres">
      <dgm:prSet presAssocID="{0F884D3D-D856-4E5A-BCF6-CB28F30DEAD1}" presName="connTx" presStyleLbl="parChTrans1D3" presStyleIdx="1" presStyleCnt="4"/>
      <dgm:spPr/>
      <dgm:t>
        <a:bodyPr/>
        <a:lstStyle/>
        <a:p>
          <a:endParaRPr lang="en-US"/>
        </a:p>
      </dgm:t>
    </dgm:pt>
    <dgm:pt modelId="{C2F2421E-5BFD-449C-9870-B48930C4E8B5}" type="pres">
      <dgm:prSet presAssocID="{EE7A92C1-C1F0-4DC2-AD0F-2604639831EF}" presName="root2" presStyleCnt="0"/>
      <dgm:spPr/>
    </dgm:pt>
    <dgm:pt modelId="{C3B353A1-EF95-43C0-AAB8-B48E9630BD88}" type="pres">
      <dgm:prSet presAssocID="{EE7A92C1-C1F0-4DC2-AD0F-2604639831EF}" presName="LevelTwoTextNode" presStyleLbl="node3" presStyleIdx="1" presStyleCnt="4" custScaleX="2288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261356-2EF1-4E1A-B9D1-6DA22F2EF5B8}" type="pres">
      <dgm:prSet presAssocID="{EE7A92C1-C1F0-4DC2-AD0F-2604639831EF}" presName="level3hierChild" presStyleCnt="0"/>
      <dgm:spPr/>
    </dgm:pt>
    <dgm:pt modelId="{C871D138-8687-4406-8BFB-D538E79F9A4A}" type="pres">
      <dgm:prSet presAssocID="{AB07C9B8-15A5-4E7A-AF7F-E2536B623689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64B9DA7A-6F7E-4831-80AC-64FC1B5A96CB}" type="pres">
      <dgm:prSet presAssocID="{AB07C9B8-15A5-4E7A-AF7F-E2536B623689}" presName="connTx" presStyleLbl="parChTrans1D3" presStyleIdx="2" presStyleCnt="4"/>
      <dgm:spPr/>
      <dgm:t>
        <a:bodyPr/>
        <a:lstStyle/>
        <a:p>
          <a:endParaRPr lang="en-US"/>
        </a:p>
      </dgm:t>
    </dgm:pt>
    <dgm:pt modelId="{6FF772F4-D68E-47B7-ACE8-98FEA1C03A27}" type="pres">
      <dgm:prSet presAssocID="{746B3E23-1D92-4D35-A801-1C6F49CE680B}" presName="root2" presStyleCnt="0"/>
      <dgm:spPr/>
    </dgm:pt>
    <dgm:pt modelId="{952CFC5E-4545-4E48-B37D-10747820EF3D}" type="pres">
      <dgm:prSet presAssocID="{746B3E23-1D92-4D35-A801-1C6F49CE680B}" presName="LevelTwoTextNode" presStyleLbl="node3" presStyleIdx="2" presStyleCnt="4" custScaleX="2288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52EBFD-1811-45C3-9285-0E2019E81D1E}" type="pres">
      <dgm:prSet presAssocID="{746B3E23-1D92-4D35-A801-1C6F49CE680B}" presName="level3hierChild" presStyleCnt="0"/>
      <dgm:spPr/>
    </dgm:pt>
    <dgm:pt modelId="{D0401E7D-C3E5-4987-BA08-422FAFE8409E}" type="pres">
      <dgm:prSet presAssocID="{D291068D-8470-49C2-8070-3639D4D9BC14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45DD75A2-E43D-49C5-AADF-B3DB142DFC4C}" type="pres">
      <dgm:prSet presAssocID="{D291068D-8470-49C2-8070-3639D4D9BC14}" presName="connTx" presStyleLbl="parChTrans1D3" presStyleIdx="3" presStyleCnt="4"/>
      <dgm:spPr/>
      <dgm:t>
        <a:bodyPr/>
        <a:lstStyle/>
        <a:p>
          <a:endParaRPr lang="en-US"/>
        </a:p>
      </dgm:t>
    </dgm:pt>
    <dgm:pt modelId="{4B02B293-034F-4BD8-ACDA-A583218B2C37}" type="pres">
      <dgm:prSet presAssocID="{93C21E99-4207-4B10-BEAD-4CF44DD65806}" presName="root2" presStyleCnt="0"/>
      <dgm:spPr/>
    </dgm:pt>
    <dgm:pt modelId="{E0667E61-9730-4180-A1C9-B7DC4601334E}" type="pres">
      <dgm:prSet presAssocID="{93C21E99-4207-4B10-BEAD-4CF44DD65806}" presName="LevelTwoTextNode" presStyleLbl="node3" presStyleIdx="3" presStyleCnt="4" custScaleX="2288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2ED2E6-BDA4-421D-B3AF-2CF5185C21B1}" type="pres">
      <dgm:prSet presAssocID="{93C21E99-4207-4B10-BEAD-4CF44DD65806}" presName="level3hierChild" presStyleCnt="0"/>
      <dgm:spPr/>
    </dgm:pt>
    <dgm:pt modelId="{C81E6684-9A00-4424-85D9-2DDB22282665}" type="pres">
      <dgm:prSet presAssocID="{5ED808F6-7B1C-458A-ACCB-3F62B0C40CC8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6CCAACE5-4406-4B53-9864-8FDF9DACAC93}" type="pres">
      <dgm:prSet presAssocID="{5ED808F6-7B1C-458A-ACCB-3F62B0C40CC8}" presName="connTx" presStyleLbl="parChTrans1D2" presStyleIdx="1" presStyleCnt="4"/>
      <dgm:spPr/>
      <dgm:t>
        <a:bodyPr/>
        <a:lstStyle/>
        <a:p>
          <a:endParaRPr lang="en-US"/>
        </a:p>
      </dgm:t>
    </dgm:pt>
    <dgm:pt modelId="{82359F50-CA2C-4830-B70B-58C32C2D1D03}" type="pres">
      <dgm:prSet presAssocID="{7D320C92-8B06-4692-8D3E-2F2BF314C68B}" presName="root2" presStyleCnt="0"/>
      <dgm:spPr/>
    </dgm:pt>
    <dgm:pt modelId="{DE50830B-921F-44C0-A9B5-121E36E33D99}" type="pres">
      <dgm:prSet presAssocID="{7D320C92-8B06-4692-8D3E-2F2BF314C68B}" presName="LevelTwoTextNode" presStyleLbl="node2" presStyleIdx="1" presStyleCnt="4" custScaleX="2924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B67EAB-54AC-4A9C-B0C8-37B73446586F}" type="pres">
      <dgm:prSet presAssocID="{7D320C92-8B06-4692-8D3E-2F2BF314C68B}" presName="level3hierChild" presStyleCnt="0"/>
      <dgm:spPr/>
    </dgm:pt>
    <dgm:pt modelId="{EF16FECF-5859-43A1-A294-A5EF40713BA5}" type="pres">
      <dgm:prSet presAssocID="{9B0126AE-2C4A-4438-A2A3-59C6B7C0F928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F4F7C5F7-ECFE-474B-B083-5DA1AC6F31C0}" type="pres">
      <dgm:prSet presAssocID="{9B0126AE-2C4A-4438-A2A3-59C6B7C0F928}" presName="connTx" presStyleLbl="parChTrans1D2" presStyleIdx="2" presStyleCnt="4"/>
      <dgm:spPr/>
      <dgm:t>
        <a:bodyPr/>
        <a:lstStyle/>
        <a:p>
          <a:endParaRPr lang="en-US"/>
        </a:p>
      </dgm:t>
    </dgm:pt>
    <dgm:pt modelId="{66554F18-E8A7-4182-B7A8-3F7FC023C77A}" type="pres">
      <dgm:prSet presAssocID="{2BE06E55-1319-4160-B03E-9BC670F71D29}" presName="root2" presStyleCnt="0"/>
      <dgm:spPr/>
    </dgm:pt>
    <dgm:pt modelId="{53C3256D-A606-414B-91AB-39D098A45E78}" type="pres">
      <dgm:prSet presAssocID="{2BE06E55-1319-4160-B03E-9BC670F71D29}" presName="LevelTwoTextNode" presStyleLbl="node2" presStyleIdx="2" presStyleCnt="4" custScaleX="2924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6A9D51-57D1-4D3B-9ED9-B2FF04A93BE1}" type="pres">
      <dgm:prSet presAssocID="{2BE06E55-1319-4160-B03E-9BC670F71D29}" presName="level3hierChild" presStyleCnt="0"/>
      <dgm:spPr/>
    </dgm:pt>
    <dgm:pt modelId="{19758A18-42AB-4215-BC34-B398B32E6CB3}" type="pres">
      <dgm:prSet presAssocID="{AD4F6D2D-C081-430F-A4DE-693A349B7599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073E22F5-CBBB-4FDB-8758-49742B7133FB}" type="pres">
      <dgm:prSet presAssocID="{AD4F6D2D-C081-430F-A4DE-693A349B7599}" presName="connTx" presStyleLbl="parChTrans1D2" presStyleIdx="3" presStyleCnt="4"/>
      <dgm:spPr/>
      <dgm:t>
        <a:bodyPr/>
        <a:lstStyle/>
        <a:p>
          <a:endParaRPr lang="en-US"/>
        </a:p>
      </dgm:t>
    </dgm:pt>
    <dgm:pt modelId="{092F00C9-7016-4809-8507-11AE10BE4998}" type="pres">
      <dgm:prSet presAssocID="{564434B2-8117-4E18-921C-0163B9D2BE2B}" presName="root2" presStyleCnt="0"/>
      <dgm:spPr/>
    </dgm:pt>
    <dgm:pt modelId="{8E526694-9181-4666-941D-02E2032837D4}" type="pres">
      <dgm:prSet presAssocID="{564434B2-8117-4E18-921C-0163B9D2BE2B}" presName="LevelTwoTextNode" presStyleLbl="node2" presStyleIdx="3" presStyleCnt="4" custScaleX="2924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ADE3FE-E24D-4175-BF98-CEFD4027726F}" type="pres">
      <dgm:prSet presAssocID="{564434B2-8117-4E18-921C-0163B9D2BE2B}" presName="level3hierChild" presStyleCnt="0"/>
      <dgm:spPr/>
    </dgm:pt>
  </dgm:ptLst>
  <dgm:cxnLst>
    <dgm:cxn modelId="{9C3BEF93-C5F9-4D9D-8332-CB0CB92FA076}" type="presOf" srcId="{99E371C3-DC64-4C24-8944-190CBA3A8F02}" destId="{320D49CC-4701-4497-B211-92CDFD9608E6}" srcOrd="1" destOrd="0" presId="urn:microsoft.com/office/officeart/2005/8/layout/hierarchy2"/>
    <dgm:cxn modelId="{161ACBB1-D1D3-4EEB-AE67-537707176667}" type="presOf" srcId="{2BE06E55-1319-4160-B03E-9BC670F71D29}" destId="{53C3256D-A606-414B-91AB-39D098A45E78}" srcOrd="0" destOrd="0" presId="urn:microsoft.com/office/officeart/2005/8/layout/hierarchy2"/>
    <dgm:cxn modelId="{8A3B8602-9454-4CEA-8302-BB8C079546EB}" srcId="{5F8C6586-02A7-45AA-87B5-0383F44B9CE2}" destId="{EE7A92C1-C1F0-4DC2-AD0F-2604639831EF}" srcOrd="1" destOrd="0" parTransId="{0F884D3D-D856-4E5A-BCF6-CB28F30DEAD1}" sibTransId="{58F51933-5F0A-4F15-83C4-7B16F25E44E9}"/>
    <dgm:cxn modelId="{A0C559B4-CC90-4E3D-9624-EB6AEFFD3ECC}" type="presOf" srcId="{AC461A6B-0DBD-477F-984A-06E2343E1D8E}" destId="{04B26BC9-210B-4D39-9FA9-52E799643A38}" srcOrd="1" destOrd="0" presId="urn:microsoft.com/office/officeart/2005/8/layout/hierarchy2"/>
    <dgm:cxn modelId="{46AC9B6D-C736-4C34-80C1-301BF2EAE714}" type="presOf" srcId="{9B0126AE-2C4A-4438-A2A3-59C6B7C0F928}" destId="{F4F7C5F7-ECFE-474B-B083-5DA1AC6F31C0}" srcOrd="1" destOrd="0" presId="urn:microsoft.com/office/officeart/2005/8/layout/hierarchy2"/>
    <dgm:cxn modelId="{D80D05E7-C2A1-492D-AADA-EF3228593A40}" srcId="{5F8C6586-02A7-45AA-87B5-0383F44B9CE2}" destId="{93C21E99-4207-4B10-BEAD-4CF44DD65806}" srcOrd="3" destOrd="0" parTransId="{D291068D-8470-49C2-8070-3639D4D9BC14}" sibTransId="{455CE5AA-A773-4FDA-8CD6-858509C4E63A}"/>
    <dgm:cxn modelId="{525F298D-3B27-4912-AC0B-654D58950F7E}" type="presOf" srcId="{D291068D-8470-49C2-8070-3639D4D9BC14}" destId="{45DD75A2-E43D-49C5-AADF-B3DB142DFC4C}" srcOrd="1" destOrd="0" presId="urn:microsoft.com/office/officeart/2005/8/layout/hierarchy2"/>
    <dgm:cxn modelId="{61CA9E85-C4EF-4D33-B45B-241E306E97B3}" type="presOf" srcId="{93C21E99-4207-4B10-BEAD-4CF44DD65806}" destId="{E0667E61-9730-4180-A1C9-B7DC4601334E}" srcOrd="0" destOrd="0" presId="urn:microsoft.com/office/officeart/2005/8/layout/hierarchy2"/>
    <dgm:cxn modelId="{5EAC69C7-B8A8-403E-939C-B109B969CC01}" type="presOf" srcId="{746B3E23-1D92-4D35-A801-1C6F49CE680B}" destId="{952CFC5E-4545-4E48-B37D-10747820EF3D}" srcOrd="0" destOrd="0" presId="urn:microsoft.com/office/officeart/2005/8/layout/hierarchy2"/>
    <dgm:cxn modelId="{03BDB870-2F71-4DCF-9177-5569C2F620DD}" type="presOf" srcId="{99E371C3-DC64-4C24-8944-190CBA3A8F02}" destId="{536277B8-9014-41B7-B518-09AAA3C6CD63}" srcOrd="0" destOrd="0" presId="urn:microsoft.com/office/officeart/2005/8/layout/hierarchy2"/>
    <dgm:cxn modelId="{7872797A-F733-4CA1-8961-E426B3E9C899}" type="presOf" srcId="{5ED808F6-7B1C-458A-ACCB-3F62B0C40CC8}" destId="{6CCAACE5-4406-4B53-9864-8FDF9DACAC93}" srcOrd="1" destOrd="0" presId="urn:microsoft.com/office/officeart/2005/8/layout/hierarchy2"/>
    <dgm:cxn modelId="{B3E78238-EE81-4CA7-811E-4920D7E05E73}" srcId="{F01E729F-1CED-411A-A8AE-A632616B6EE7}" destId="{AD7169B4-9F38-414F-9199-C8C01EA4AE45}" srcOrd="0" destOrd="0" parTransId="{73941535-B6C5-4D3F-B4D9-17F044D98CFB}" sibTransId="{57F48644-0B8B-4A40-9F72-E9D9C09FDE4D}"/>
    <dgm:cxn modelId="{D9A5F345-739A-490A-A6F0-82B94FA80248}" type="presOf" srcId="{0F884D3D-D856-4E5A-BCF6-CB28F30DEAD1}" destId="{2259F263-CF38-414D-B10C-06E1E81A55F2}" srcOrd="1" destOrd="0" presId="urn:microsoft.com/office/officeart/2005/8/layout/hierarchy2"/>
    <dgm:cxn modelId="{0CC34E7B-185B-43DE-98A1-FD8C8FF0F2EC}" type="presOf" srcId="{AD7169B4-9F38-414F-9199-C8C01EA4AE45}" destId="{6C98F23A-4182-4B06-9A52-1D63739B0778}" srcOrd="0" destOrd="0" presId="urn:microsoft.com/office/officeart/2005/8/layout/hierarchy2"/>
    <dgm:cxn modelId="{0BD2C327-B065-4E5E-9C26-6383DA2F0F8B}" type="presOf" srcId="{564434B2-8117-4E18-921C-0163B9D2BE2B}" destId="{8E526694-9181-4666-941D-02E2032837D4}" srcOrd="0" destOrd="0" presId="urn:microsoft.com/office/officeart/2005/8/layout/hierarchy2"/>
    <dgm:cxn modelId="{B084F1FE-B98D-418B-A743-62D91F6FF1DC}" srcId="{AD7169B4-9F38-414F-9199-C8C01EA4AE45}" destId="{5F8C6586-02A7-45AA-87B5-0383F44B9CE2}" srcOrd="0" destOrd="0" parTransId="{99E371C3-DC64-4C24-8944-190CBA3A8F02}" sibTransId="{D1B39CD7-F32A-45F9-B286-75422F6A575B}"/>
    <dgm:cxn modelId="{96716F8F-00E1-4A94-93E4-B3DA6D574555}" type="presOf" srcId="{7D320C92-8B06-4692-8D3E-2F2BF314C68B}" destId="{DE50830B-921F-44C0-A9B5-121E36E33D99}" srcOrd="0" destOrd="0" presId="urn:microsoft.com/office/officeart/2005/8/layout/hierarchy2"/>
    <dgm:cxn modelId="{30AD40A9-B2BD-4C83-AB22-BAEADC13DC3C}" type="presOf" srcId="{EE7A92C1-C1F0-4DC2-AD0F-2604639831EF}" destId="{C3B353A1-EF95-43C0-AAB8-B48E9630BD88}" srcOrd="0" destOrd="0" presId="urn:microsoft.com/office/officeart/2005/8/layout/hierarchy2"/>
    <dgm:cxn modelId="{139BFFF4-F22A-4D69-B98B-BAFA8F625031}" srcId="{AD7169B4-9F38-414F-9199-C8C01EA4AE45}" destId="{2BE06E55-1319-4160-B03E-9BC670F71D29}" srcOrd="2" destOrd="0" parTransId="{9B0126AE-2C4A-4438-A2A3-59C6B7C0F928}" sibTransId="{7560AED3-D77C-4782-B54E-6B5DBE89863A}"/>
    <dgm:cxn modelId="{46D64976-B33D-4F3E-A6EC-488F665C9A9E}" type="presOf" srcId="{5ED808F6-7B1C-458A-ACCB-3F62B0C40CC8}" destId="{C81E6684-9A00-4424-85D9-2DDB22282665}" srcOrd="0" destOrd="0" presId="urn:microsoft.com/office/officeart/2005/8/layout/hierarchy2"/>
    <dgm:cxn modelId="{CE19B9E0-1C87-4252-8DE5-4D2C1B0CDE99}" type="presOf" srcId="{AC461A6B-0DBD-477F-984A-06E2343E1D8E}" destId="{4DD514A9-51BF-4C1F-B5CF-FCAFE9E89540}" srcOrd="0" destOrd="0" presId="urn:microsoft.com/office/officeart/2005/8/layout/hierarchy2"/>
    <dgm:cxn modelId="{D4E2FE5E-9544-4035-B200-E6205539A0B9}" type="presOf" srcId="{AD4F6D2D-C081-430F-A4DE-693A349B7599}" destId="{073E22F5-CBBB-4FDB-8758-49742B7133FB}" srcOrd="1" destOrd="0" presId="urn:microsoft.com/office/officeart/2005/8/layout/hierarchy2"/>
    <dgm:cxn modelId="{513F2E44-82E6-47D1-AB49-6B0B2FE1F5A5}" type="presOf" srcId="{F01E729F-1CED-411A-A8AE-A632616B6EE7}" destId="{209773F4-C373-4336-A9E5-E791117E5DC2}" srcOrd="0" destOrd="0" presId="urn:microsoft.com/office/officeart/2005/8/layout/hierarchy2"/>
    <dgm:cxn modelId="{11DCC3ED-DDF2-4996-928E-38A9E442F303}" srcId="{AD7169B4-9F38-414F-9199-C8C01EA4AE45}" destId="{564434B2-8117-4E18-921C-0163B9D2BE2B}" srcOrd="3" destOrd="0" parTransId="{AD4F6D2D-C081-430F-A4DE-693A349B7599}" sibTransId="{DCF7F102-5097-462C-BDB1-145257D2A764}"/>
    <dgm:cxn modelId="{A5469F96-BFFF-4187-AB8E-DB70F0F6319D}" type="presOf" srcId="{AD4F6D2D-C081-430F-A4DE-693A349B7599}" destId="{19758A18-42AB-4215-BC34-B398B32E6CB3}" srcOrd="0" destOrd="0" presId="urn:microsoft.com/office/officeart/2005/8/layout/hierarchy2"/>
    <dgm:cxn modelId="{2258B05C-ABB4-460E-9546-8EE48598302D}" type="presOf" srcId="{0F884D3D-D856-4E5A-BCF6-CB28F30DEAD1}" destId="{5B381D94-9215-4CE0-93D7-B07FFF14E768}" srcOrd="0" destOrd="0" presId="urn:microsoft.com/office/officeart/2005/8/layout/hierarchy2"/>
    <dgm:cxn modelId="{CDABBC36-C464-4916-B90A-07D9BAA970C7}" type="presOf" srcId="{1D73DBCD-FEA0-46B3-BD84-C66A576867DF}" destId="{0FEAF594-C922-406A-9AD7-9472106B830F}" srcOrd="0" destOrd="0" presId="urn:microsoft.com/office/officeart/2005/8/layout/hierarchy2"/>
    <dgm:cxn modelId="{D7EE32D8-8699-4151-B5BB-52DB33B28AFA}" type="presOf" srcId="{AB07C9B8-15A5-4E7A-AF7F-E2536B623689}" destId="{64B9DA7A-6F7E-4831-80AC-64FC1B5A96CB}" srcOrd="1" destOrd="0" presId="urn:microsoft.com/office/officeart/2005/8/layout/hierarchy2"/>
    <dgm:cxn modelId="{FAC0B9D8-601B-4BAB-8FFD-73BDF529F248}" srcId="{5F8C6586-02A7-45AA-87B5-0383F44B9CE2}" destId="{1D73DBCD-FEA0-46B3-BD84-C66A576867DF}" srcOrd="0" destOrd="0" parTransId="{AC461A6B-0DBD-477F-984A-06E2343E1D8E}" sibTransId="{D47B73C9-F5DE-4878-90A4-23296CB001D7}"/>
    <dgm:cxn modelId="{7D79A9ED-6D88-4F2C-BA64-E66BD7B08085}" type="presOf" srcId="{AB07C9B8-15A5-4E7A-AF7F-E2536B623689}" destId="{C871D138-8687-4406-8BFB-D538E79F9A4A}" srcOrd="0" destOrd="0" presId="urn:microsoft.com/office/officeart/2005/8/layout/hierarchy2"/>
    <dgm:cxn modelId="{7C202E83-FBD1-432F-B161-344C5A906FB7}" type="presOf" srcId="{D291068D-8470-49C2-8070-3639D4D9BC14}" destId="{D0401E7D-C3E5-4987-BA08-422FAFE8409E}" srcOrd="0" destOrd="0" presId="urn:microsoft.com/office/officeart/2005/8/layout/hierarchy2"/>
    <dgm:cxn modelId="{C5CF8DCD-C244-4D74-AFD9-65567E1DEB40}" type="presOf" srcId="{5F8C6586-02A7-45AA-87B5-0383F44B9CE2}" destId="{B1D31943-3602-46A9-8002-835B9EE7A34D}" srcOrd="0" destOrd="0" presId="urn:microsoft.com/office/officeart/2005/8/layout/hierarchy2"/>
    <dgm:cxn modelId="{90B3257B-FD4C-4309-9C7B-98BB3F90A8B6}" srcId="{AD7169B4-9F38-414F-9199-C8C01EA4AE45}" destId="{7D320C92-8B06-4692-8D3E-2F2BF314C68B}" srcOrd="1" destOrd="0" parTransId="{5ED808F6-7B1C-458A-ACCB-3F62B0C40CC8}" sibTransId="{20E2F766-E539-4DC4-A83E-D41E6E2B1B2A}"/>
    <dgm:cxn modelId="{8E2A296A-4865-44BF-A541-ADB730811BC0}" srcId="{5F8C6586-02A7-45AA-87B5-0383F44B9CE2}" destId="{746B3E23-1D92-4D35-A801-1C6F49CE680B}" srcOrd="2" destOrd="0" parTransId="{AB07C9B8-15A5-4E7A-AF7F-E2536B623689}" sibTransId="{1DC6AD11-CC00-48CB-9335-CD25180BB663}"/>
    <dgm:cxn modelId="{3DB3B3AB-CEFF-42D6-8E2D-F75362FF0C53}" type="presOf" srcId="{9B0126AE-2C4A-4438-A2A3-59C6B7C0F928}" destId="{EF16FECF-5859-43A1-A294-A5EF40713BA5}" srcOrd="0" destOrd="0" presId="urn:microsoft.com/office/officeart/2005/8/layout/hierarchy2"/>
    <dgm:cxn modelId="{AC679DD5-701D-4DC7-B4FD-34A384681998}" type="presParOf" srcId="{209773F4-C373-4336-A9E5-E791117E5DC2}" destId="{61B54C2B-E0DF-4A4D-BEBA-16223F8343A1}" srcOrd="0" destOrd="0" presId="urn:microsoft.com/office/officeart/2005/8/layout/hierarchy2"/>
    <dgm:cxn modelId="{E9EF4391-9BDF-4870-A9EE-8904CD7BB2D5}" type="presParOf" srcId="{61B54C2B-E0DF-4A4D-BEBA-16223F8343A1}" destId="{6C98F23A-4182-4B06-9A52-1D63739B0778}" srcOrd="0" destOrd="0" presId="urn:microsoft.com/office/officeart/2005/8/layout/hierarchy2"/>
    <dgm:cxn modelId="{74B74C6B-1539-40B1-9BBC-B97B4FCA62B6}" type="presParOf" srcId="{61B54C2B-E0DF-4A4D-BEBA-16223F8343A1}" destId="{1F93A475-E8FC-4670-AAE7-7C30CF7C5A93}" srcOrd="1" destOrd="0" presId="urn:microsoft.com/office/officeart/2005/8/layout/hierarchy2"/>
    <dgm:cxn modelId="{78685B34-2B98-425F-B200-0F0278721E9C}" type="presParOf" srcId="{1F93A475-E8FC-4670-AAE7-7C30CF7C5A93}" destId="{536277B8-9014-41B7-B518-09AAA3C6CD63}" srcOrd="0" destOrd="0" presId="urn:microsoft.com/office/officeart/2005/8/layout/hierarchy2"/>
    <dgm:cxn modelId="{C5FEFE02-4399-429F-8EB8-E745DAACB16A}" type="presParOf" srcId="{536277B8-9014-41B7-B518-09AAA3C6CD63}" destId="{320D49CC-4701-4497-B211-92CDFD9608E6}" srcOrd="0" destOrd="0" presId="urn:microsoft.com/office/officeart/2005/8/layout/hierarchy2"/>
    <dgm:cxn modelId="{A26F218F-4666-4D8E-9764-DC2672F23C6E}" type="presParOf" srcId="{1F93A475-E8FC-4670-AAE7-7C30CF7C5A93}" destId="{05F062F0-A0D8-4E6C-A446-FB20C62989AD}" srcOrd="1" destOrd="0" presId="urn:microsoft.com/office/officeart/2005/8/layout/hierarchy2"/>
    <dgm:cxn modelId="{61CA8980-E9FD-4A3F-B210-414694E7421E}" type="presParOf" srcId="{05F062F0-A0D8-4E6C-A446-FB20C62989AD}" destId="{B1D31943-3602-46A9-8002-835B9EE7A34D}" srcOrd="0" destOrd="0" presId="urn:microsoft.com/office/officeart/2005/8/layout/hierarchy2"/>
    <dgm:cxn modelId="{95B2EC30-3F7A-496E-90F8-27E82971DD48}" type="presParOf" srcId="{05F062F0-A0D8-4E6C-A446-FB20C62989AD}" destId="{7C450DF6-BE6E-4705-860D-67520ABF7D66}" srcOrd="1" destOrd="0" presId="urn:microsoft.com/office/officeart/2005/8/layout/hierarchy2"/>
    <dgm:cxn modelId="{14E44D98-23FC-4ED4-B941-DF779CD26B8F}" type="presParOf" srcId="{7C450DF6-BE6E-4705-860D-67520ABF7D66}" destId="{4DD514A9-51BF-4C1F-B5CF-FCAFE9E89540}" srcOrd="0" destOrd="0" presId="urn:microsoft.com/office/officeart/2005/8/layout/hierarchy2"/>
    <dgm:cxn modelId="{3E3DC58A-0EC4-47B5-A862-F6C41FABF8BE}" type="presParOf" srcId="{4DD514A9-51BF-4C1F-B5CF-FCAFE9E89540}" destId="{04B26BC9-210B-4D39-9FA9-52E799643A38}" srcOrd="0" destOrd="0" presId="urn:microsoft.com/office/officeart/2005/8/layout/hierarchy2"/>
    <dgm:cxn modelId="{23EFB4A1-1227-41D1-8D9B-156236B13A55}" type="presParOf" srcId="{7C450DF6-BE6E-4705-860D-67520ABF7D66}" destId="{3CC9FA2F-E3F5-44A5-97BA-F1A638A78D8A}" srcOrd="1" destOrd="0" presId="urn:microsoft.com/office/officeart/2005/8/layout/hierarchy2"/>
    <dgm:cxn modelId="{7D1C203B-E102-472F-96C8-8BA5237402AD}" type="presParOf" srcId="{3CC9FA2F-E3F5-44A5-97BA-F1A638A78D8A}" destId="{0FEAF594-C922-406A-9AD7-9472106B830F}" srcOrd="0" destOrd="0" presId="urn:microsoft.com/office/officeart/2005/8/layout/hierarchy2"/>
    <dgm:cxn modelId="{661A3FF2-2584-4CB9-AE3D-5A2009E01B68}" type="presParOf" srcId="{3CC9FA2F-E3F5-44A5-97BA-F1A638A78D8A}" destId="{D04F91A7-3377-4073-988E-7D92CB4859C7}" srcOrd="1" destOrd="0" presId="urn:microsoft.com/office/officeart/2005/8/layout/hierarchy2"/>
    <dgm:cxn modelId="{051C9930-D96A-43FC-BCA8-BBD1D90F022B}" type="presParOf" srcId="{7C450DF6-BE6E-4705-860D-67520ABF7D66}" destId="{5B381D94-9215-4CE0-93D7-B07FFF14E768}" srcOrd="2" destOrd="0" presId="urn:microsoft.com/office/officeart/2005/8/layout/hierarchy2"/>
    <dgm:cxn modelId="{B3013295-A261-4DE6-9C27-F220DA385BC0}" type="presParOf" srcId="{5B381D94-9215-4CE0-93D7-B07FFF14E768}" destId="{2259F263-CF38-414D-B10C-06E1E81A55F2}" srcOrd="0" destOrd="0" presId="urn:microsoft.com/office/officeart/2005/8/layout/hierarchy2"/>
    <dgm:cxn modelId="{FE47AEE5-35FB-4AED-BB3B-CB2E5CC7D199}" type="presParOf" srcId="{7C450DF6-BE6E-4705-860D-67520ABF7D66}" destId="{C2F2421E-5BFD-449C-9870-B48930C4E8B5}" srcOrd="3" destOrd="0" presId="urn:microsoft.com/office/officeart/2005/8/layout/hierarchy2"/>
    <dgm:cxn modelId="{3BCF5947-8624-499C-BA69-1BCBF76D9F01}" type="presParOf" srcId="{C2F2421E-5BFD-449C-9870-B48930C4E8B5}" destId="{C3B353A1-EF95-43C0-AAB8-B48E9630BD88}" srcOrd="0" destOrd="0" presId="urn:microsoft.com/office/officeart/2005/8/layout/hierarchy2"/>
    <dgm:cxn modelId="{16BBAC24-E7FA-43A1-860B-67C8CA0B17C5}" type="presParOf" srcId="{C2F2421E-5BFD-449C-9870-B48930C4E8B5}" destId="{D2261356-2EF1-4E1A-B9D1-6DA22F2EF5B8}" srcOrd="1" destOrd="0" presId="urn:microsoft.com/office/officeart/2005/8/layout/hierarchy2"/>
    <dgm:cxn modelId="{39A0CB0D-F1AD-42B3-9B01-4B110FEFEA46}" type="presParOf" srcId="{7C450DF6-BE6E-4705-860D-67520ABF7D66}" destId="{C871D138-8687-4406-8BFB-D538E79F9A4A}" srcOrd="4" destOrd="0" presId="urn:microsoft.com/office/officeart/2005/8/layout/hierarchy2"/>
    <dgm:cxn modelId="{17A03CCA-90E8-4D4F-BFF4-7F9C803158E4}" type="presParOf" srcId="{C871D138-8687-4406-8BFB-D538E79F9A4A}" destId="{64B9DA7A-6F7E-4831-80AC-64FC1B5A96CB}" srcOrd="0" destOrd="0" presId="urn:microsoft.com/office/officeart/2005/8/layout/hierarchy2"/>
    <dgm:cxn modelId="{D86069E5-E29C-42C3-A293-125DE9F0111A}" type="presParOf" srcId="{7C450DF6-BE6E-4705-860D-67520ABF7D66}" destId="{6FF772F4-D68E-47B7-ACE8-98FEA1C03A27}" srcOrd="5" destOrd="0" presId="urn:microsoft.com/office/officeart/2005/8/layout/hierarchy2"/>
    <dgm:cxn modelId="{03495A7D-A134-4B4F-9642-EC6D60CE8299}" type="presParOf" srcId="{6FF772F4-D68E-47B7-ACE8-98FEA1C03A27}" destId="{952CFC5E-4545-4E48-B37D-10747820EF3D}" srcOrd="0" destOrd="0" presId="urn:microsoft.com/office/officeart/2005/8/layout/hierarchy2"/>
    <dgm:cxn modelId="{13EFC265-2F55-43BC-87B2-F07313D31854}" type="presParOf" srcId="{6FF772F4-D68E-47B7-ACE8-98FEA1C03A27}" destId="{8D52EBFD-1811-45C3-9285-0E2019E81D1E}" srcOrd="1" destOrd="0" presId="urn:microsoft.com/office/officeart/2005/8/layout/hierarchy2"/>
    <dgm:cxn modelId="{40E30FE2-0354-4F29-BBD0-A22AC722175D}" type="presParOf" srcId="{7C450DF6-BE6E-4705-860D-67520ABF7D66}" destId="{D0401E7D-C3E5-4987-BA08-422FAFE8409E}" srcOrd="6" destOrd="0" presId="urn:microsoft.com/office/officeart/2005/8/layout/hierarchy2"/>
    <dgm:cxn modelId="{189890E5-8F20-4600-ADD7-F2FB6344E246}" type="presParOf" srcId="{D0401E7D-C3E5-4987-BA08-422FAFE8409E}" destId="{45DD75A2-E43D-49C5-AADF-B3DB142DFC4C}" srcOrd="0" destOrd="0" presId="urn:microsoft.com/office/officeart/2005/8/layout/hierarchy2"/>
    <dgm:cxn modelId="{0AB9B6F8-CC4C-4039-9C99-889791C69A5B}" type="presParOf" srcId="{7C450DF6-BE6E-4705-860D-67520ABF7D66}" destId="{4B02B293-034F-4BD8-ACDA-A583218B2C37}" srcOrd="7" destOrd="0" presId="urn:microsoft.com/office/officeart/2005/8/layout/hierarchy2"/>
    <dgm:cxn modelId="{90F7D104-92B0-4068-8056-91CE73562987}" type="presParOf" srcId="{4B02B293-034F-4BD8-ACDA-A583218B2C37}" destId="{E0667E61-9730-4180-A1C9-B7DC4601334E}" srcOrd="0" destOrd="0" presId="urn:microsoft.com/office/officeart/2005/8/layout/hierarchy2"/>
    <dgm:cxn modelId="{29D030AC-71C2-4474-BA5C-B55BA29D3A3A}" type="presParOf" srcId="{4B02B293-034F-4BD8-ACDA-A583218B2C37}" destId="{562ED2E6-BDA4-421D-B3AF-2CF5185C21B1}" srcOrd="1" destOrd="0" presId="urn:microsoft.com/office/officeart/2005/8/layout/hierarchy2"/>
    <dgm:cxn modelId="{DB64EAD0-9E46-4923-80AF-4C6BDF154F6F}" type="presParOf" srcId="{1F93A475-E8FC-4670-AAE7-7C30CF7C5A93}" destId="{C81E6684-9A00-4424-85D9-2DDB22282665}" srcOrd="2" destOrd="0" presId="urn:microsoft.com/office/officeart/2005/8/layout/hierarchy2"/>
    <dgm:cxn modelId="{5BAEC430-3CB3-41F7-BF21-F2A2267B5C40}" type="presParOf" srcId="{C81E6684-9A00-4424-85D9-2DDB22282665}" destId="{6CCAACE5-4406-4B53-9864-8FDF9DACAC93}" srcOrd="0" destOrd="0" presId="urn:microsoft.com/office/officeart/2005/8/layout/hierarchy2"/>
    <dgm:cxn modelId="{B1E26FF9-4420-4D03-B1F7-3BF51CBF2711}" type="presParOf" srcId="{1F93A475-E8FC-4670-AAE7-7C30CF7C5A93}" destId="{82359F50-CA2C-4830-B70B-58C32C2D1D03}" srcOrd="3" destOrd="0" presId="urn:microsoft.com/office/officeart/2005/8/layout/hierarchy2"/>
    <dgm:cxn modelId="{B52C32B9-A4B9-498C-9491-121C95F0BAE7}" type="presParOf" srcId="{82359F50-CA2C-4830-B70B-58C32C2D1D03}" destId="{DE50830B-921F-44C0-A9B5-121E36E33D99}" srcOrd="0" destOrd="0" presId="urn:microsoft.com/office/officeart/2005/8/layout/hierarchy2"/>
    <dgm:cxn modelId="{78230344-28F6-41FC-9B6D-15F5A5DFF336}" type="presParOf" srcId="{82359F50-CA2C-4830-B70B-58C32C2D1D03}" destId="{98B67EAB-54AC-4A9C-B0C8-37B73446586F}" srcOrd="1" destOrd="0" presId="urn:microsoft.com/office/officeart/2005/8/layout/hierarchy2"/>
    <dgm:cxn modelId="{BB4D8572-B608-47AE-8E41-E7C22B35AB43}" type="presParOf" srcId="{1F93A475-E8FC-4670-AAE7-7C30CF7C5A93}" destId="{EF16FECF-5859-43A1-A294-A5EF40713BA5}" srcOrd="4" destOrd="0" presId="urn:microsoft.com/office/officeart/2005/8/layout/hierarchy2"/>
    <dgm:cxn modelId="{E4C2CDE6-53D3-4378-885E-1A28E38A7278}" type="presParOf" srcId="{EF16FECF-5859-43A1-A294-A5EF40713BA5}" destId="{F4F7C5F7-ECFE-474B-B083-5DA1AC6F31C0}" srcOrd="0" destOrd="0" presId="urn:microsoft.com/office/officeart/2005/8/layout/hierarchy2"/>
    <dgm:cxn modelId="{BB4DBCAD-4FE3-43D3-AFAE-473CFE2C86F6}" type="presParOf" srcId="{1F93A475-E8FC-4670-AAE7-7C30CF7C5A93}" destId="{66554F18-E8A7-4182-B7A8-3F7FC023C77A}" srcOrd="5" destOrd="0" presId="urn:microsoft.com/office/officeart/2005/8/layout/hierarchy2"/>
    <dgm:cxn modelId="{794D72C3-4F4C-49D4-A898-525814FF02F3}" type="presParOf" srcId="{66554F18-E8A7-4182-B7A8-3F7FC023C77A}" destId="{53C3256D-A606-414B-91AB-39D098A45E78}" srcOrd="0" destOrd="0" presId="urn:microsoft.com/office/officeart/2005/8/layout/hierarchy2"/>
    <dgm:cxn modelId="{DB3DFABF-6BBE-427A-89C3-A1EC34FF0B74}" type="presParOf" srcId="{66554F18-E8A7-4182-B7A8-3F7FC023C77A}" destId="{856A9D51-57D1-4D3B-9ED9-B2FF04A93BE1}" srcOrd="1" destOrd="0" presId="urn:microsoft.com/office/officeart/2005/8/layout/hierarchy2"/>
    <dgm:cxn modelId="{C4EE2DA3-2AE9-454C-B28A-46494F6BFFDD}" type="presParOf" srcId="{1F93A475-E8FC-4670-AAE7-7C30CF7C5A93}" destId="{19758A18-42AB-4215-BC34-B398B32E6CB3}" srcOrd="6" destOrd="0" presId="urn:microsoft.com/office/officeart/2005/8/layout/hierarchy2"/>
    <dgm:cxn modelId="{34E13C56-F244-4CDB-BFEF-6756A164CAE0}" type="presParOf" srcId="{19758A18-42AB-4215-BC34-B398B32E6CB3}" destId="{073E22F5-CBBB-4FDB-8758-49742B7133FB}" srcOrd="0" destOrd="0" presId="urn:microsoft.com/office/officeart/2005/8/layout/hierarchy2"/>
    <dgm:cxn modelId="{3C9FF825-CD40-4F07-B547-4703BDE0AC87}" type="presParOf" srcId="{1F93A475-E8FC-4670-AAE7-7C30CF7C5A93}" destId="{092F00C9-7016-4809-8507-11AE10BE4998}" srcOrd="7" destOrd="0" presId="urn:microsoft.com/office/officeart/2005/8/layout/hierarchy2"/>
    <dgm:cxn modelId="{B40722AB-A263-4AAC-A75B-35666D279223}" type="presParOf" srcId="{092F00C9-7016-4809-8507-11AE10BE4998}" destId="{8E526694-9181-4666-941D-02E2032837D4}" srcOrd="0" destOrd="0" presId="urn:microsoft.com/office/officeart/2005/8/layout/hierarchy2"/>
    <dgm:cxn modelId="{0BC72319-DA84-4EC1-8FF2-E4D38EFEA83F}" type="presParOf" srcId="{092F00C9-7016-4809-8507-11AE10BE4998}" destId="{B1ADE3FE-E24D-4175-BF98-CEFD4027726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D3BB68-23A9-4C69-904E-98A8857CF38D}" type="doc">
      <dgm:prSet loTypeId="urn:microsoft.com/office/officeart/2005/8/layout/cycle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84991BC-7983-4719-9B76-7DEF93BEEAFD}">
      <dgm:prSet phldrT="[Text]"/>
      <dgm:spPr>
        <a:solidFill>
          <a:schemeClr val="accent4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FFFF00"/>
              </a:solidFill>
            </a:rPr>
            <a:t>Oil &amp; Ice Interactions at the Meter / “Sub Grid” Scale </a:t>
          </a:r>
        </a:p>
      </dgm:t>
    </dgm:pt>
    <dgm:pt modelId="{0AB34B68-463C-4253-BC87-1EA608AC6AF0}" type="parTrans" cxnId="{E0B7AA05-EDC4-4D93-B20C-1D93520D85B4}">
      <dgm:prSet/>
      <dgm:spPr/>
      <dgm:t>
        <a:bodyPr/>
        <a:lstStyle/>
        <a:p>
          <a:endParaRPr lang="en-US"/>
        </a:p>
      </dgm:t>
    </dgm:pt>
    <dgm:pt modelId="{2E8A0C1E-712C-4730-82B5-E6DCE0287285}" type="sibTrans" cxnId="{E0B7AA05-EDC4-4D93-B20C-1D93520D85B4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A1F4FD8D-8E22-43C5-9072-5F566E69A2B4}">
      <dgm:prSet phldrT="[Text]"/>
      <dgm:spPr>
        <a:solidFill>
          <a:schemeClr val="accent4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FFFF00"/>
              </a:solidFill>
            </a:rPr>
            <a:t>Oil &amp; Ice Interactions at the Kilometer + Scale </a:t>
          </a:r>
        </a:p>
      </dgm:t>
    </dgm:pt>
    <dgm:pt modelId="{3F9B0922-1C38-40DE-A4B6-03A9E2A945AC}" type="parTrans" cxnId="{4F9B5011-B7E2-4629-9288-4D30CFC8E7AE}">
      <dgm:prSet/>
      <dgm:spPr/>
      <dgm:t>
        <a:bodyPr/>
        <a:lstStyle/>
        <a:p>
          <a:endParaRPr lang="en-US"/>
        </a:p>
      </dgm:t>
    </dgm:pt>
    <dgm:pt modelId="{E17E24AF-7412-4039-AFE8-69657FB6E36E}" type="sibTrans" cxnId="{4F9B5011-B7E2-4629-9288-4D30CFC8E7AE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0136A3AB-F095-4E6A-989D-F73B0017E2C9}">
      <dgm:prSet phldrT="[Text]"/>
      <dgm:spPr>
        <a:solidFill>
          <a:schemeClr val="accent4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FFFF00"/>
              </a:solidFill>
            </a:rPr>
            <a:t>New and Existing Technologies for Observing Ice and Informing Models </a:t>
          </a:r>
        </a:p>
      </dgm:t>
    </dgm:pt>
    <dgm:pt modelId="{56DD2108-2B09-43CD-9692-88A7F76EFCF8}" type="parTrans" cxnId="{FBADDF48-8A8D-4C62-970F-36EC9354559E}">
      <dgm:prSet/>
      <dgm:spPr/>
      <dgm:t>
        <a:bodyPr/>
        <a:lstStyle/>
        <a:p>
          <a:endParaRPr lang="en-US"/>
        </a:p>
      </dgm:t>
    </dgm:pt>
    <dgm:pt modelId="{BC826A7A-6C1E-44F7-8637-34997EFEB989}" type="sibTrans" cxnId="{FBADDF48-8A8D-4C62-970F-36EC9354559E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75FE9726-3D28-4982-B620-61234EA29BF8}">
      <dgm:prSet phldrT="[Text]"/>
      <dgm:spPr>
        <a:solidFill>
          <a:schemeClr val="accent4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FFFF00"/>
              </a:solidFill>
            </a:rPr>
            <a:t>Visualization &amp; Uncertainty </a:t>
          </a:r>
        </a:p>
      </dgm:t>
    </dgm:pt>
    <dgm:pt modelId="{EAA6C0DF-6FFA-447F-9572-503B95368A65}" type="parTrans" cxnId="{61134BD5-E2E7-45C9-A022-490981E1FC68}">
      <dgm:prSet/>
      <dgm:spPr/>
      <dgm:t>
        <a:bodyPr/>
        <a:lstStyle/>
        <a:p>
          <a:endParaRPr lang="en-US"/>
        </a:p>
      </dgm:t>
    </dgm:pt>
    <dgm:pt modelId="{A62A1CD3-78F9-4EC4-A3F1-E3255114A188}" type="sibTrans" cxnId="{61134BD5-E2E7-45C9-A022-490981E1FC68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9F322FD0-D033-4CF2-9065-5885DB2F832A}" type="pres">
      <dgm:prSet presAssocID="{27D3BB68-23A9-4C69-904E-98A8857CF38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B18B90-D6D7-454D-BA37-E3DD17601363}" type="pres">
      <dgm:prSet presAssocID="{984991BC-7983-4719-9B76-7DEF93BEEAFD}" presName="node" presStyleLbl="node1" presStyleIdx="0" presStyleCnt="4" custScaleX="143308" custScaleY="1290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8EA769-409D-41DB-9028-1BE32A661D87}" type="pres">
      <dgm:prSet presAssocID="{984991BC-7983-4719-9B76-7DEF93BEEAFD}" presName="spNode" presStyleCnt="0"/>
      <dgm:spPr/>
    </dgm:pt>
    <dgm:pt modelId="{6E285CAA-1F95-4404-B316-3AFB8E510FF8}" type="pres">
      <dgm:prSet presAssocID="{2E8A0C1E-712C-4730-82B5-E6DCE0287285}" presName="sibTrans" presStyleLbl="sibTrans1D1" presStyleIdx="0" presStyleCnt="4"/>
      <dgm:spPr/>
      <dgm:t>
        <a:bodyPr/>
        <a:lstStyle/>
        <a:p>
          <a:endParaRPr lang="en-US"/>
        </a:p>
      </dgm:t>
    </dgm:pt>
    <dgm:pt modelId="{C8589A32-D078-43DB-A9EF-0852293FA901}" type="pres">
      <dgm:prSet presAssocID="{A1F4FD8D-8E22-43C5-9072-5F566E69A2B4}" presName="node" presStyleLbl="node1" presStyleIdx="1" presStyleCnt="4" custScaleX="143308" custScaleY="1290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A765E2-D48C-4B16-9EFC-7521E2914AFB}" type="pres">
      <dgm:prSet presAssocID="{A1F4FD8D-8E22-43C5-9072-5F566E69A2B4}" presName="spNode" presStyleCnt="0"/>
      <dgm:spPr/>
    </dgm:pt>
    <dgm:pt modelId="{DFDD14C4-0949-42D2-A60E-129D4446B13C}" type="pres">
      <dgm:prSet presAssocID="{E17E24AF-7412-4039-AFE8-69657FB6E36E}" presName="sibTrans" presStyleLbl="sibTrans1D1" presStyleIdx="1" presStyleCnt="4"/>
      <dgm:spPr/>
      <dgm:t>
        <a:bodyPr/>
        <a:lstStyle/>
        <a:p>
          <a:endParaRPr lang="en-US"/>
        </a:p>
      </dgm:t>
    </dgm:pt>
    <dgm:pt modelId="{EB07967C-63DF-42DA-AC7D-5C8265E3FC4D}" type="pres">
      <dgm:prSet presAssocID="{0136A3AB-F095-4E6A-989D-F73B0017E2C9}" presName="node" presStyleLbl="node1" presStyleIdx="2" presStyleCnt="4" custScaleX="143308" custScaleY="1290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430B1D-8C89-457E-9FF2-04289B270336}" type="pres">
      <dgm:prSet presAssocID="{0136A3AB-F095-4E6A-989D-F73B0017E2C9}" presName="spNode" presStyleCnt="0"/>
      <dgm:spPr/>
    </dgm:pt>
    <dgm:pt modelId="{893E73A5-A3B9-49C7-A6BD-4A2638B4C3BF}" type="pres">
      <dgm:prSet presAssocID="{BC826A7A-6C1E-44F7-8637-34997EFEB989}" presName="sibTrans" presStyleLbl="sibTrans1D1" presStyleIdx="2" presStyleCnt="4"/>
      <dgm:spPr/>
      <dgm:t>
        <a:bodyPr/>
        <a:lstStyle/>
        <a:p>
          <a:endParaRPr lang="en-US"/>
        </a:p>
      </dgm:t>
    </dgm:pt>
    <dgm:pt modelId="{F5B08673-DA4D-4CDA-9AF7-E2E190F0E562}" type="pres">
      <dgm:prSet presAssocID="{75FE9726-3D28-4982-B620-61234EA29BF8}" presName="node" presStyleLbl="node1" presStyleIdx="3" presStyleCnt="4" custScaleX="143308" custScaleY="1290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6A3248-E2EA-400A-81AF-04C80EA9F6D1}" type="pres">
      <dgm:prSet presAssocID="{75FE9726-3D28-4982-B620-61234EA29BF8}" presName="spNode" presStyleCnt="0"/>
      <dgm:spPr/>
    </dgm:pt>
    <dgm:pt modelId="{FDD16489-EE38-4544-A5EF-CA5AE5991312}" type="pres">
      <dgm:prSet presAssocID="{A62A1CD3-78F9-4EC4-A3F1-E3255114A188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195A698A-CB50-4CFA-888F-CFF841149763}" type="presOf" srcId="{27D3BB68-23A9-4C69-904E-98A8857CF38D}" destId="{9F322FD0-D033-4CF2-9065-5885DB2F832A}" srcOrd="0" destOrd="0" presId="urn:microsoft.com/office/officeart/2005/8/layout/cycle6"/>
    <dgm:cxn modelId="{28EF3C2F-3D6D-46F5-A710-A21A765B2BE8}" type="presOf" srcId="{75FE9726-3D28-4982-B620-61234EA29BF8}" destId="{F5B08673-DA4D-4CDA-9AF7-E2E190F0E562}" srcOrd="0" destOrd="0" presId="urn:microsoft.com/office/officeart/2005/8/layout/cycle6"/>
    <dgm:cxn modelId="{244E9FD6-4DDD-4B38-A6BC-F1A73265C820}" type="presOf" srcId="{0136A3AB-F095-4E6A-989D-F73B0017E2C9}" destId="{EB07967C-63DF-42DA-AC7D-5C8265E3FC4D}" srcOrd="0" destOrd="0" presId="urn:microsoft.com/office/officeart/2005/8/layout/cycle6"/>
    <dgm:cxn modelId="{61134BD5-E2E7-45C9-A022-490981E1FC68}" srcId="{27D3BB68-23A9-4C69-904E-98A8857CF38D}" destId="{75FE9726-3D28-4982-B620-61234EA29BF8}" srcOrd="3" destOrd="0" parTransId="{EAA6C0DF-6FFA-447F-9572-503B95368A65}" sibTransId="{A62A1CD3-78F9-4EC4-A3F1-E3255114A188}"/>
    <dgm:cxn modelId="{4F9B5011-B7E2-4629-9288-4D30CFC8E7AE}" srcId="{27D3BB68-23A9-4C69-904E-98A8857CF38D}" destId="{A1F4FD8D-8E22-43C5-9072-5F566E69A2B4}" srcOrd="1" destOrd="0" parTransId="{3F9B0922-1C38-40DE-A4B6-03A9E2A945AC}" sibTransId="{E17E24AF-7412-4039-AFE8-69657FB6E36E}"/>
    <dgm:cxn modelId="{9ED0E1A9-4FB6-4355-AB5A-20A91BEA87E2}" type="presOf" srcId="{A62A1CD3-78F9-4EC4-A3F1-E3255114A188}" destId="{FDD16489-EE38-4544-A5EF-CA5AE5991312}" srcOrd="0" destOrd="0" presId="urn:microsoft.com/office/officeart/2005/8/layout/cycle6"/>
    <dgm:cxn modelId="{E0B7AA05-EDC4-4D93-B20C-1D93520D85B4}" srcId="{27D3BB68-23A9-4C69-904E-98A8857CF38D}" destId="{984991BC-7983-4719-9B76-7DEF93BEEAFD}" srcOrd="0" destOrd="0" parTransId="{0AB34B68-463C-4253-BC87-1EA608AC6AF0}" sibTransId="{2E8A0C1E-712C-4730-82B5-E6DCE0287285}"/>
    <dgm:cxn modelId="{315550C2-1B90-4B58-9B1C-0429377D627C}" type="presOf" srcId="{E17E24AF-7412-4039-AFE8-69657FB6E36E}" destId="{DFDD14C4-0949-42D2-A60E-129D4446B13C}" srcOrd="0" destOrd="0" presId="urn:microsoft.com/office/officeart/2005/8/layout/cycle6"/>
    <dgm:cxn modelId="{FBADDF48-8A8D-4C62-970F-36EC9354559E}" srcId="{27D3BB68-23A9-4C69-904E-98A8857CF38D}" destId="{0136A3AB-F095-4E6A-989D-F73B0017E2C9}" srcOrd="2" destOrd="0" parTransId="{56DD2108-2B09-43CD-9692-88A7F76EFCF8}" sibTransId="{BC826A7A-6C1E-44F7-8637-34997EFEB989}"/>
    <dgm:cxn modelId="{A3363C24-5378-4087-9586-79BED36A43BD}" type="presOf" srcId="{984991BC-7983-4719-9B76-7DEF93BEEAFD}" destId="{0BB18B90-D6D7-454D-BA37-E3DD17601363}" srcOrd="0" destOrd="0" presId="urn:microsoft.com/office/officeart/2005/8/layout/cycle6"/>
    <dgm:cxn modelId="{B3FE22AE-ABDE-44B2-B117-DB6056A2204A}" type="presOf" srcId="{A1F4FD8D-8E22-43C5-9072-5F566E69A2B4}" destId="{C8589A32-D078-43DB-A9EF-0852293FA901}" srcOrd="0" destOrd="0" presId="urn:microsoft.com/office/officeart/2005/8/layout/cycle6"/>
    <dgm:cxn modelId="{B0929424-745F-4BF8-B394-BBED7C5F3781}" type="presOf" srcId="{2E8A0C1E-712C-4730-82B5-E6DCE0287285}" destId="{6E285CAA-1F95-4404-B316-3AFB8E510FF8}" srcOrd="0" destOrd="0" presId="urn:microsoft.com/office/officeart/2005/8/layout/cycle6"/>
    <dgm:cxn modelId="{5CC9433E-C316-46AB-8290-B56DD308D4B5}" type="presOf" srcId="{BC826A7A-6C1E-44F7-8637-34997EFEB989}" destId="{893E73A5-A3B9-49C7-A6BD-4A2638B4C3BF}" srcOrd="0" destOrd="0" presId="urn:microsoft.com/office/officeart/2005/8/layout/cycle6"/>
    <dgm:cxn modelId="{28838300-52E1-4036-9660-2C2A1639E683}" type="presParOf" srcId="{9F322FD0-D033-4CF2-9065-5885DB2F832A}" destId="{0BB18B90-D6D7-454D-BA37-E3DD17601363}" srcOrd="0" destOrd="0" presId="urn:microsoft.com/office/officeart/2005/8/layout/cycle6"/>
    <dgm:cxn modelId="{3115C538-63F2-4964-88D3-1406DD7CA2F1}" type="presParOf" srcId="{9F322FD0-D033-4CF2-9065-5885DB2F832A}" destId="{5C8EA769-409D-41DB-9028-1BE32A661D87}" srcOrd="1" destOrd="0" presId="urn:microsoft.com/office/officeart/2005/8/layout/cycle6"/>
    <dgm:cxn modelId="{F68C9B80-DD6B-48D8-A5C9-61353A246B58}" type="presParOf" srcId="{9F322FD0-D033-4CF2-9065-5885DB2F832A}" destId="{6E285CAA-1F95-4404-B316-3AFB8E510FF8}" srcOrd="2" destOrd="0" presId="urn:microsoft.com/office/officeart/2005/8/layout/cycle6"/>
    <dgm:cxn modelId="{6B850FCA-9F04-43BE-B5AA-A887CCDCFB84}" type="presParOf" srcId="{9F322FD0-D033-4CF2-9065-5885DB2F832A}" destId="{C8589A32-D078-43DB-A9EF-0852293FA901}" srcOrd="3" destOrd="0" presId="urn:microsoft.com/office/officeart/2005/8/layout/cycle6"/>
    <dgm:cxn modelId="{A22C28D6-FDE8-49CB-81B4-F32A920A46A7}" type="presParOf" srcId="{9F322FD0-D033-4CF2-9065-5885DB2F832A}" destId="{8FA765E2-D48C-4B16-9EFC-7521E2914AFB}" srcOrd="4" destOrd="0" presId="urn:microsoft.com/office/officeart/2005/8/layout/cycle6"/>
    <dgm:cxn modelId="{8D9EC705-DE86-4EA7-A7D9-13BED07B01F1}" type="presParOf" srcId="{9F322FD0-D033-4CF2-9065-5885DB2F832A}" destId="{DFDD14C4-0949-42D2-A60E-129D4446B13C}" srcOrd="5" destOrd="0" presId="urn:microsoft.com/office/officeart/2005/8/layout/cycle6"/>
    <dgm:cxn modelId="{F7B7F2FB-AA82-4A36-B1A3-413E9065CF89}" type="presParOf" srcId="{9F322FD0-D033-4CF2-9065-5885DB2F832A}" destId="{EB07967C-63DF-42DA-AC7D-5C8265E3FC4D}" srcOrd="6" destOrd="0" presId="urn:microsoft.com/office/officeart/2005/8/layout/cycle6"/>
    <dgm:cxn modelId="{C79DBB0B-1A05-4A5D-8877-22F699E6794C}" type="presParOf" srcId="{9F322FD0-D033-4CF2-9065-5885DB2F832A}" destId="{08430B1D-8C89-457E-9FF2-04289B270336}" srcOrd="7" destOrd="0" presId="urn:microsoft.com/office/officeart/2005/8/layout/cycle6"/>
    <dgm:cxn modelId="{B803B6A5-4937-4F32-9898-00A4DA456937}" type="presParOf" srcId="{9F322FD0-D033-4CF2-9065-5885DB2F832A}" destId="{893E73A5-A3B9-49C7-A6BD-4A2638B4C3BF}" srcOrd="8" destOrd="0" presId="urn:microsoft.com/office/officeart/2005/8/layout/cycle6"/>
    <dgm:cxn modelId="{58F890A6-E206-4432-97CD-44411B79EBCF}" type="presParOf" srcId="{9F322FD0-D033-4CF2-9065-5885DB2F832A}" destId="{F5B08673-DA4D-4CDA-9AF7-E2E190F0E562}" srcOrd="9" destOrd="0" presId="urn:microsoft.com/office/officeart/2005/8/layout/cycle6"/>
    <dgm:cxn modelId="{4FC6FAC0-7C3D-4392-814C-9D3F768EFF74}" type="presParOf" srcId="{9F322FD0-D033-4CF2-9065-5885DB2F832A}" destId="{766A3248-E2EA-400A-81AF-04C80EA9F6D1}" srcOrd="10" destOrd="0" presId="urn:microsoft.com/office/officeart/2005/8/layout/cycle6"/>
    <dgm:cxn modelId="{0AFD2E47-2193-4A20-B58F-CC9A1B1BAD44}" type="presParOf" srcId="{9F322FD0-D033-4CF2-9065-5885DB2F832A}" destId="{FDD16489-EE38-4544-A5EF-CA5AE5991312}" srcOrd="11" destOrd="0" presId="urn:microsoft.com/office/officeart/2005/8/layout/cycle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2C9124-E461-4547-B9F2-56E5DAB248B6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84722B-FFC8-4CB6-852E-D10B0B8D3C19}">
      <dgm:prSet phldrT="[Text]" custT="1"/>
      <dgm:spPr>
        <a:xfrm>
          <a:off x="52952" y="89774"/>
          <a:ext cx="2859798" cy="2859942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Where did the spill occur, </a:t>
          </a:r>
          <a:b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</a:br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where is it going, available assets, where to assign personnel? </a:t>
          </a:r>
        </a:p>
      </dgm:t>
    </dgm:pt>
    <dgm:pt modelId="{C850E023-D77C-4321-AED7-8900960E0898}" type="parTrans" cxnId="{169ECB7D-CD43-4B83-B43F-226AE9225A72}">
      <dgm:prSet/>
      <dgm:spPr/>
      <dgm:t>
        <a:bodyPr/>
        <a:lstStyle/>
        <a:p>
          <a:endParaRPr lang="en-US"/>
        </a:p>
      </dgm:t>
    </dgm:pt>
    <dgm:pt modelId="{5C9BAA36-0725-4702-8C8E-76AEF84E3EB1}" type="sibTrans" cxnId="{169ECB7D-CD43-4B83-B43F-226AE9225A72}">
      <dgm:prSet/>
      <dgm:spPr/>
      <dgm:t>
        <a:bodyPr/>
        <a:lstStyle/>
        <a:p>
          <a:endParaRPr lang="en-US"/>
        </a:p>
      </dgm:t>
    </dgm:pt>
    <dgm:pt modelId="{AE312175-F21F-442C-ABC5-B95242DBB692}">
      <dgm:prSet phldrT="[Text]" custT="1"/>
      <dgm:spPr>
        <a:xfrm>
          <a:off x="1593411" y="2001166"/>
          <a:ext cx="2859798" cy="2859942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Confidence vs. uncertainty, what is the probability of the predicted outcome? </a:t>
          </a:r>
        </a:p>
      </dgm:t>
    </dgm:pt>
    <dgm:pt modelId="{D2A700A3-FFEF-4F48-8D2F-21BDC5A5CBB2}" type="parTrans" cxnId="{FF75B484-7722-41B3-9BC9-A6B86B9DF538}">
      <dgm:prSet/>
      <dgm:spPr/>
      <dgm:t>
        <a:bodyPr/>
        <a:lstStyle/>
        <a:p>
          <a:endParaRPr lang="en-US"/>
        </a:p>
      </dgm:t>
    </dgm:pt>
    <dgm:pt modelId="{31873C07-6883-4D4E-BE87-BE0DE0C54822}" type="sibTrans" cxnId="{FF75B484-7722-41B3-9BC9-A6B86B9DF538}">
      <dgm:prSet/>
      <dgm:spPr/>
      <dgm:t>
        <a:bodyPr/>
        <a:lstStyle/>
        <a:p>
          <a:endParaRPr lang="en-US"/>
        </a:p>
      </dgm:t>
    </dgm:pt>
    <dgm:pt modelId="{AF09E07A-937C-4252-8679-550EDF970CA4}">
      <dgm:prSet phldrT="[Text]" custT="1"/>
      <dgm:spPr>
        <a:xfrm>
          <a:off x="3133870" y="89774"/>
          <a:ext cx="2859798" cy="2859942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Implications of the model on response tactics? </a:t>
          </a:r>
        </a:p>
      </dgm:t>
    </dgm:pt>
    <dgm:pt modelId="{E85C71D5-3D10-4289-9841-7AFAADAB2EBD}" type="parTrans" cxnId="{A73E3525-0A7F-4474-99DE-93B9743A6486}">
      <dgm:prSet/>
      <dgm:spPr/>
      <dgm:t>
        <a:bodyPr/>
        <a:lstStyle/>
        <a:p>
          <a:endParaRPr lang="en-US"/>
        </a:p>
      </dgm:t>
    </dgm:pt>
    <dgm:pt modelId="{B39952C4-9D51-456F-B6F7-B2E4C60C083B}" type="sibTrans" cxnId="{A73E3525-0A7F-4474-99DE-93B9743A6486}">
      <dgm:prSet/>
      <dgm:spPr/>
      <dgm:t>
        <a:bodyPr/>
        <a:lstStyle/>
        <a:p>
          <a:endParaRPr lang="en-US"/>
        </a:p>
      </dgm:t>
    </dgm:pt>
    <dgm:pt modelId="{B2B39688-FB64-40D3-BDF6-8AE496CE1ED5}">
      <dgm:prSet phldrT="[Text]" custT="1"/>
      <dgm:spPr>
        <a:xfrm>
          <a:off x="4674329" y="2001166"/>
          <a:ext cx="2859798" cy="2859942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Acceptable model run time / resolution </a:t>
          </a:r>
        </a:p>
      </dgm:t>
    </dgm:pt>
    <dgm:pt modelId="{18D9CE0F-BA3E-44A4-BD76-BFF1469AB593}" type="parTrans" cxnId="{B9C7C76B-905C-4700-8134-2C3D5D53B581}">
      <dgm:prSet/>
      <dgm:spPr/>
      <dgm:t>
        <a:bodyPr/>
        <a:lstStyle/>
        <a:p>
          <a:endParaRPr lang="en-US"/>
        </a:p>
      </dgm:t>
    </dgm:pt>
    <dgm:pt modelId="{EC2936A4-A63E-479F-82E3-D1B7B5724115}" type="sibTrans" cxnId="{B9C7C76B-905C-4700-8134-2C3D5D53B581}">
      <dgm:prSet/>
      <dgm:spPr/>
      <dgm:t>
        <a:bodyPr/>
        <a:lstStyle/>
        <a:p>
          <a:endParaRPr lang="en-US"/>
        </a:p>
      </dgm:t>
    </dgm:pt>
    <dgm:pt modelId="{1A70CCD5-027C-4C43-853B-6F1197E69007}">
      <dgm:prSet phldrT="[Text]" custT="1"/>
      <dgm:spPr>
        <a:xfrm>
          <a:off x="6214788" y="89774"/>
          <a:ext cx="2859798" cy="2859942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Who is going to use / report the results of the model? </a:t>
          </a:r>
        </a:p>
      </dgm:t>
    </dgm:pt>
    <dgm:pt modelId="{F208150B-5DCC-4F62-B640-8807EA08643E}" type="parTrans" cxnId="{AC12CA1E-F759-4447-9775-30C873F07209}">
      <dgm:prSet/>
      <dgm:spPr/>
      <dgm:t>
        <a:bodyPr/>
        <a:lstStyle/>
        <a:p>
          <a:endParaRPr lang="en-US"/>
        </a:p>
      </dgm:t>
    </dgm:pt>
    <dgm:pt modelId="{6DDCD688-AC57-458B-B055-D6B8CCAAEEED}" type="sibTrans" cxnId="{AC12CA1E-F759-4447-9775-30C873F07209}">
      <dgm:prSet/>
      <dgm:spPr/>
      <dgm:t>
        <a:bodyPr/>
        <a:lstStyle/>
        <a:p>
          <a:endParaRPr lang="en-US"/>
        </a:p>
      </dgm:t>
    </dgm:pt>
    <dgm:pt modelId="{2B59D091-B283-4B8E-8D0B-C6540ABCEA4E}">
      <dgm:prSet phldrT="[Text]" custT="1"/>
      <dgm:spPr>
        <a:xfrm>
          <a:off x="7755247" y="2001166"/>
          <a:ext cx="2859798" cy="2859942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How acceptable is the model going to be to corporate partners / responsible party? </a:t>
          </a:r>
        </a:p>
      </dgm:t>
    </dgm:pt>
    <dgm:pt modelId="{EAEA8AAF-5547-436C-9E71-C84943063256}" type="parTrans" cxnId="{28F3C944-2986-4597-B16C-5875FABAEEA7}">
      <dgm:prSet/>
      <dgm:spPr/>
      <dgm:t>
        <a:bodyPr/>
        <a:lstStyle/>
        <a:p>
          <a:endParaRPr lang="en-US"/>
        </a:p>
      </dgm:t>
    </dgm:pt>
    <dgm:pt modelId="{C695965E-2312-4710-ACAC-D46E2979C4D4}" type="sibTrans" cxnId="{28F3C944-2986-4597-B16C-5875FABAEEA7}">
      <dgm:prSet/>
      <dgm:spPr/>
      <dgm:t>
        <a:bodyPr/>
        <a:lstStyle/>
        <a:p>
          <a:endParaRPr lang="en-US"/>
        </a:p>
      </dgm:t>
    </dgm:pt>
    <dgm:pt modelId="{615B8D95-E7C9-436E-B11E-25203DDEA8FD}" type="pres">
      <dgm:prSet presAssocID="{C22C9124-E461-4547-B9F2-56E5DAB248B6}" presName="Name0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D4B72E-4D83-46AF-9A1B-9F9E67178895}" type="pres">
      <dgm:prSet presAssocID="{C22C9124-E461-4547-B9F2-56E5DAB248B6}" presName="ellipse1" presStyleLbl="vennNode1" presStyleIdx="0" presStyleCnt="6" custScaleX="96429" custScaleY="96429" custLinFactNeighborX="-11209" custLinFactNeighborY="1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A6BB6-5CA3-4525-9B9E-7BB576365D54}" type="pres">
      <dgm:prSet presAssocID="{C22C9124-E461-4547-B9F2-56E5DAB248B6}" presName="ellipse2" presStyleLbl="vennNode1" presStyleIdx="1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0B741-61AE-4E38-B9BC-53243E2C81C0}" type="pres">
      <dgm:prSet presAssocID="{C22C9124-E461-4547-B9F2-56E5DAB248B6}" presName="ellipse3" presStyleLbl="vennNode1" presStyleIdx="2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3AD8C6-BD77-4078-9074-9D421D8F14CC}" type="pres">
      <dgm:prSet presAssocID="{C22C9124-E461-4547-B9F2-56E5DAB248B6}" presName="ellipse4" presStyleLbl="vennNode1" presStyleIdx="3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D4780-0021-4A37-80F2-FF1E23733C91}" type="pres">
      <dgm:prSet presAssocID="{C22C9124-E461-4547-B9F2-56E5DAB248B6}" presName="ellipse5" presStyleLbl="vennNode1" presStyleIdx="4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82B8B-3352-4A86-AB23-CDA5A2A68B4E}" type="pres">
      <dgm:prSet presAssocID="{C22C9124-E461-4547-B9F2-56E5DAB248B6}" presName="ellipse6" presStyleLbl="vennNode1" presStyleIdx="5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280B20-33BD-4268-A267-6371867DA6ED}" type="presOf" srcId="{2B59D091-B283-4B8E-8D0B-C6540ABCEA4E}" destId="{AE782B8B-3352-4A86-AB23-CDA5A2A68B4E}" srcOrd="0" destOrd="0" presId="urn:microsoft.com/office/officeart/2005/8/layout/rings+Icon"/>
    <dgm:cxn modelId="{FF75B484-7722-41B3-9BC9-A6B86B9DF538}" srcId="{C22C9124-E461-4547-B9F2-56E5DAB248B6}" destId="{AE312175-F21F-442C-ABC5-B95242DBB692}" srcOrd="1" destOrd="0" parTransId="{D2A700A3-FFEF-4F48-8D2F-21BDC5A5CBB2}" sibTransId="{31873C07-6883-4D4E-BE87-BE0DE0C54822}"/>
    <dgm:cxn modelId="{8800CBDB-5DF6-4E82-BBC1-BB04E38867FC}" type="presOf" srcId="{C22C9124-E461-4547-B9F2-56E5DAB248B6}" destId="{615B8D95-E7C9-436E-B11E-25203DDEA8FD}" srcOrd="0" destOrd="0" presId="urn:microsoft.com/office/officeart/2005/8/layout/rings+Icon"/>
    <dgm:cxn modelId="{AC12CA1E-F759-4447-9775-30C873F07209}" srcId="{C22C9124-E461-4547-B9F2-56E5DAB248B6}" destId="{1A70CCD5-027C-4C43-853B-6F1197E69007}" srcOrd="4" destOrd="0" parTransId="{F208150B-5DCC-4F62-B640-8807EA08643E}" sibTransId="{6DDCD688-AC57-458B-B055-D6B8CCAAEEED}"/>
    <dgm:cxn modelId="{BBA01EFB-881D-4B67-B678-CF54611F3ABB}" type="presOf" srcId="{DC84722B-FFC8-4CB6-852E-D10B0B8D3C19}" destId="{77D4B72E-4D83-46AF-9A1B-9F9E67178895}" srcOrd="0" destOrd="0" presId="urn:microsoft.com/office/officeart/2005/8/layout/rings+Icon"/>
    <dgm:cxn modelId="{60DD73BE-A9DA-4A4C-8381-22FBDE767012}" type="presOf" srcId="{B2B39688-FB64-40D3-BDF6-8AE496CE1ED5}" destId="{3D3AD8C6-BD77-4078-9074-9D421D8F14CC}" srcOrd="0" destOrd="0" presId="urn:microsoft.com/office/officeart/2005/8/layout/rings+Icon"/>
    <dgm:cxn modelId="{B9C7C76B-905C-4700-8134-2C3D5D53B581}" srcId="{C22C9124-E461-4547-B9F2-56E5DAB248B6}" destId="{B2B39688-FB64-40D3-BDF6-8AE496CE1ED5}" srcOrd="3" destOrd="0" parTransId="{18D9CE0F-BA3E-44A4-BD76-BFF1469AB593}" sibTransId="{EC2936A4-A63E-479F-82E3-D1B7B5724115}"/>
    <dgm:cxn modelId="{169ECB7D-CD43-4B83-B43F-226AE9225A72}" srcId="{C22C9124-E461-4547-B9F2-56E5DAB248B6}" destId="{DC84722B-FFC8-4CB6-852E-D10B0B8D3C19}" srcOrd="0" destOrd="0" parTransId="{C850E023-D77C-4321-AED7-8900960E0898}" sibTransId="{5C9BAA36-0725-4702-8C8E-76AEF84E3EB1}"/>
    <dgm:cxn modelId="{56D385D7-525F-469F-9F0D-F699E62F1451}" type="presOf" srcId="{1A70CCD5-027C-4C43-853B-6F1197E69007}" destId="{DDBD4780-0021-4A37-80F2-FF1E23733C91}" srcOrd="0" destOrd="0" presId="urn:microsoft.com/office/officeart/2005/8/layout/rings+Icon"/>
    <dgm:cxn modelId="{A73E3525-0A7F-4474-99DE-93B9743A6486}" srcId="{C22C9124-E461-4547-B9F2-56E5DAB248B6}" destId="{AF09E07A-937C-4252-8679-550EDF970CA4}" srcOrd="2" destOrd="0" parTransId="{E85C71D5-3D10-4289-9841-7AFAADAB2EBD}" sibTransId="{B39952C4-9D51-456F-B6F7-B2E4C60C083B}"/>
    <dgm:cxn modelId="{28F3C944-2986-4597-B16C-5875FABAEEA7}" srcId="{C22C9124-E461-4547-B9F2-56E5DAB248B6}" destId="{2B59D091-B283-4B8E-8D0B-C6540ABCEA4E}" srcOrd="5" destOrd="0" parTransId="{EAEA8AAF-5547-436C-9E71-C84943063256}" sibTransId="{C695965E-2312-4710-ACAC-D46E2979C4D4}"/>
    <dgm:cxn modelId="{4A21B6C1-E205-41A0-BA04-D5F23384CD55}" type="presOf" srcId="{AF09E07A-937C-4252-8679-550EDF970CA4}" destId="{2010B741-61AE-4E38-B9BC-53243E2C81C0}" srcOrd="0" destOrd="0" presId="urn:microsoft.com/office/officeart/2005/8/layout/rings+Icon"/>
    <dgm:cxn modelId="{322A8C0C-9A52-455D-AE9B-7083C7E0B2A7}" type="presOf" srcId="{AE312175-F21F-442C-ABC5-B95242DBB692}" destId="{625A6BB6-5CA3-4525-9B9E-7BB576365D54}" srcOrd="0" destOrd="0" presId="urn:microsoft.com/office/officeart/2005/8/layout/rings+Icon"/>
    <dgm:cxn modelId="{DD326A84-1FDB-42EF-A356-36C97BB1B8D8}" type="presParOf" srcId="{615B8D95-E7C9-436E-B11E-25203DDEA8FD}" destId="{77D4B72E-4D83-46AF-9A1B-9F9E67178895}" srcOrd="0" destOrd="0" presId="urn:microsoft.com/office/officeart/2005/8/layout/rings+Icon"/>
    <dgm:cxn modelId="{50D9720F-35EB-4F28-8D57-B5377884BAF8}" type="presParOf" srcId="{615B8D95-E7C9-436E-B11E-25203DDEA8FD}" destId="{625A6BB6-5CA3-4525-9B9E-7BB576365D54}" srcOrd="1" destOrd="0" presId="urn:microsoft.com/office/officeart/2005/8/layout/rings+Icon"/>
    <dgm:cxn modelId="{FAFF35A4-7A51-417B-8745-59B337E28E82}" type="presParOf" srcId="{615B8D95-E7C9-436E-B11E-25203DDEA8FD}" destId="{2010B741-61AE-4E38-B9BC-53243E2C81C0}" srcOrd="2" destOrd="0" presId="urn:microsoft.com/office/officeart/2005/8/layout/rings+Icon"/>
    <dgm:cxn modelId="{CAC712D6-0587-4ACE-A3E2-B4FFF333995C}" type="presParOf" srcId="{615B8D95-E7C9-436E-B11E-25203DDEA8FD}" destId="{3D3AD8C6-BD77-4078-9074-9D421D8F14CC}" srcOrd="3" destOrd="0" presId="urn:microsoft.com/office/officeart/2005/8/layout/rings+Icon"/>
    <dgm:cxn modelId="{03FC57D0-3239-4B5C-A955-7010AA7ABF3B}" type="presParOf" srcId="{615B8D95-E7C9-436E-B11E-25203DDEA8FD}" destId="{DDBD4780-0021-4A37-80F2-FF1E23733C91}" srcOrd="4" destOrd="0" presId="urn:microsoft.com/office/officeart/2005/8/layout/rings+Icon"/>
    <dgm:cxn modelId="{164CF90F-AE41-4593-B3FC-AA9D9BBE6C39}" type="presParOf" srcId="{615B8D95-E7C9-436E-B11E-25203DDEA8FD}" destId="{AE782B8B-3352-4A86-AB23-CDA5A2A68B4E}" srcOrd="5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2C9124-E461-4547-B9F2-56E5DAB248B6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84722B-FFC8-4CB6-852E-D10B0B8D3C19}">
      <dgm:prSet phldrT="[Text]" custT="1"/>
      <dgm:spPr>
        <a:solidFill>
          <a:srgbClr val="FFFFFF">
            <a:alpha val="20000"/>
          </a:srgbClr>
        </a:solidFill>
      </dgm:spPr>
      <dgm:t>
        <a:bodyPr/>
        <a:lstStyle/>
        <a:p>
          <a:r>
            <a:rPr lang="en-US" sz="1800" dirty="0">
              <a:solidFill>
                <a:schemeClr val="accent6">
                  <a:lumMod val="50000"/>
                </a:schemeClr>
              </a:solidFill>
            </a:rPr>
            <a:t>Where did the spill occur, </a:t>
          </a:r>
          <a:br>
            <a:rPr lang="en-US" sz="1800" dirty="0">
              <a:solidFill>
                <a:schemeClr val="accent6">
                  <a:lumMod val="50000"/>
                </a:schemeClr>
              </a:solidFill>
            </a:rPr>
          </a:br>
          <a:r>
            <a:rPr lang="en-US" sz="1800" dirty="0">
              <a:solidFill>
                <a:schemeClr val="accent6">
                  <a:lumMod val="50000"/>
                </a:schemeClr>
              </a:solidFill>
            </a:rPr>
            <a:t>where is it going, available assets, where to assign personnel? </a:t>
          </a:r>
        </a:p>
      </dgm:t>
    </dgm:pt>
    <dgm:pt modelId="{C850E023-D77C-4321-AED7-8900960E0898}" type="parTrans" cxnId="{169ECB7D-CD43-4B83-B43F-226AE9225A72}">
      <dgm:prSet/>
      <dgm:spPr/>
      <dgm:t>
        <a:bodyPr/>
        <a:lstStyle/>
        <a:p>
          <a:endParaRPr lang="en-US"/>
        </a:p>
      </dgm:t>
    </dgm:pt>
    <dgm:pt modelId="{5C9BAA36-0725-4702-8C8E-76AEF84E3EB1}" type="sibTrans" cxnId="{169ECB7D-CD43-4B83-B43F-226AE9225A72}">
      <dgm:prSet/>
      <dgm:spPr/>
      <dgm:t>
        <a:bodyPr/>
        <a:lstStyle/>
        <a:p>
          <a:endParaRPr lang="en-US"/>
        </a:p>
      </dgm:t>
    </dgm:pt>
    <dgm:pt modelId="{AE312175-F21F-442C-ABC5-B95242DBB692}">
      <dgm:prSet phldrT="[Text]" custT="1"/>
      <dgm:spPr>
        <a:solidFill>
          <a:srgbClr val="F4C3C8"/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1800" dirty="0">
              <a:solidFill>
                <a:schemeClr val="accent6">
                  <a:lumMod val="50000"/>
                </a:schemeClr>
              </a:solidFill>
            </a:rPr>
            <a:t>Confidence vs. uncertainty, what is the probability of the predicted outcome? </a:t>
          </a:r>
        </a:p>
      </dgm:t>
    </dgm:pt>
    <dgm:pt modelId="{D2A700A3-FFEF-4F48-8D2F-21BDC5A5CBB2}" type="parTrans" cxnId="{FF75B484-7722-41B3-9BC9-A6B86B9DF538}">
      <dgm:prSet/>
      <dgm:spPr/>
      <dgm:t>
        <a:bodyPr/>
        <a:lstStyle/>
        <a:p>
          <a:endParaRPr lang="en-US"/>
        </a:p>
      </dgm:t>
    </dgm:pt>
    <dgm:pt modelId="{31873C07-6883-4D4E-BE87-BE0DE0C54822}" type="sibTrans" cxnId="{FF75B484-7722-41B3-9BC9-A6B86B9DF538}">
      <dgm:prSet/>
      <dgm:spPr/>
      <dgm:t>
        <a:bodyPr/>
        <a:lstStyle/>
        <a:p>
          <a:endParaRPr lang="en-US"/>
        </a:p>
      </dgm:t>
    </dgm:pt>
    <dgm:pt modelId="{AF09E07A-937C-4252-8679-550EDF970CA4}">
      <dgm:prSet phldrT="[Text]" custT="1"/>
      <dgm:spPr>
        <a:solidFill>
          <a:srgbClr val="FFFFFF">
            <a:alpha val="20000"/>
          </a:srgbClr>
        </a:solidFill>
      </dgm:spPr>
      <dgm:t>
        <a:bodyPr/>
        <a:lstStyle/>
        <a:p>
          <a:r>
            <a:rPr lang="en-US" sz="1800" dirty="0">
              <a:solidFill>
                <a:schemeClr val="accent6">
                  <a:lumMod val="50000"/>
                </a:schemeClr>
              </a:solidFill>
            </a:rPr>
            <a:t>Implications of the model on response tactics? </a:t>
          </a:r>
        </a:p>
      </dgm:t>
    </dgm:pt>
    <dgm:pt modelId="{E85C71D5-3D10-4289-9841-7AFAADAB2EBD}" type="parTrans" cxnId="{A73E3525-0A7F-4474-99DE-93B9743A6486}">
      <dgm:prSet/>
      <dgm:spPr/>
      <dgm:t>
        <a:bodyPr/>
        <a:lstStyle/>
        <a:p>
          <a:endParaRPr lang="en-US"/>
        </a:p>
      </dgm:t>
    </dgm:pt>
    <dgm:pt modelId="{B39952C4-9D51-456F-B6F7-B2E4C60C083B}" type="sibTrans" cxnId="{A73E3525-0A7F-4474-99DE-93B9743A6486}">
      <dgm:prSet/>
      <dgm:spPr/>
      <dgm:t>
        <a:bodyPr/>
        <a:lstStyle/>
        <a:p>
          <a:endParaRPr lang="en-US"/>
        </a:p>
      </dgm:t>
    </dgm:pt>
    <dgm:pt modelId="{B2B39688-FB64-40D3-BDF6-8AE496CE1ED5}">
      <dgm:prSet phldrT="[Text]" custT="1"/>
      <dgm:spPr>
        <a:solidFill>
          <a:srgbClr val="F4C3C8"/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1800" dirty="0">
              <a:solidFill>
                <a:schemeClr val="accent6">
                  <a:lumMod val="50000"/>
                </a:schemeClr>
              </a:solidFill>
            </a:rPr>
            <a:t>Acceptable model run time / resolution </a:t>
          </a:r>
        </a:p>
      </dgm:t>
    </dgm:pt>
    <dgm:pt modelId="{18D9CE0F-BA3E-44A4-BD76-BFF1469AB593}" type="parTrans" cxnId="{B9C7C76B-905C-4700-8134-2C3D5D53B581}">
      <dgm:prSet/>
      <dgm:spPr/>
      <dgm:t>
        <a:bodyPr/>
        <a:lstStyle/>
        <a:p>
          <a:endParaRPr lang="en-US"/>
        </a:p>
      </dgm:t>
    </dgm:pt>
    <dgm:pt modelId="{EC2936A4-A63E-479F-82E3-D1B7B5724115}" type="sibTrans" cxnId="{B9C7C76B-905C-4700-8134-2C3D5D53B581}">
      <dgm:prSet/>
      <dgm:spPr/>
      <dgm:t>
        <a:bodyPr/>
        <a:lstStyle/>
        <a:p>
          <a:endParaRPr lang="en-US"/>
        </a:p>
      </dgm:t>
    </dgm:pt>
    <dgm:pt modelId="{1A70CCD5-027C-4C43-853B-6F1197E69007}">
      <dgm:prSet phldrT="[Text]" custT="1"/>
      <dgm:spPr>
        <a:solidFill>
          <a:srgbClr val="FFFFFF">
            <a:alpha val="20000"/>
          </a:srgbClr>
        </a:solidFill>
      </dgm:spPr>
      <dgm:t>
        <a:bodyPr/>
        <a:lstStyle/>
        <a:p>
          <a:r>
            <a:rPr lang="en-US" sz="1800" dirty="0">
              <a:solidFill>
                <a:schemeClr val="accent6">
                  <a:lumMod val="50000"/>
                </a:schemeClr>
              </a:solidFill>
            </a:rPr>
            <a:t>Who is going to use / report the results of the model? </a:t>
          </a:r>
        </a:p>
      </dgm:t>
    </dgm:pt>
    <dgm:pt modelId="{F208150B-5DCC-4F62-B640-8807EA08643E}" type="parTrans" cxnId="{AC12CA1E-F759-4447-9775-30C873F07209}">
      <dgm:prSet/>
      <dgm:spPr/>
      <dgm:t>
        <a:bodyPr/>
        <a:lstStyle/>
        <a:p>
          <a:endParaRPr lang="en-US"/>
        </a:p>
      </dgm:t>
    </dgm:pt>
    <dgm:pt modelId="{6DDCD688-AC57-458B-B055-D6B8CCAAEEED}" type="sibTrans" cxnId="{AC12CA1E-F759-4447-9775-30C873F07209}">
      <dgm:prSet/>
      <dgm:spPr/>
      <dgm:t>
        <a:bodyPr/>
        <a:lstStyle/>
        <a:p>
          <a:endParaRPr lang="en-US"/>
        </a:p>
      </dgm:t>
    </dgm:pt>
    <dgm:pt modelId="{2B59D091-B283-4B8E-8D0B-C6540ABCEA4E}">
      <dgm:prSet phldrT="[Text]" custT="1"/>
      <dgm:spPr>
        <a:solidFill>
          <a:srgbClr val="FFFFFF">
            <a:alpha val="20000"/>
          </a:srgbClr>
        </a:solidFill>
      </dgm:spPr>
      <dgm:t>
        <a:bodyPr/>
        <a:lstStyle/>
        <a:p>
          <a:r>
            <a:rPr lang="en-US" sz="1800" dirty="0">
              <a:solidFill>
                <a:schemeClr val="accent6">
                  <a:lumMod val="50000"/>
                </a:schemeClr>
              </a:solidFill>
            </a:rPr>
            <a:t>How acceptable is the model going to be to corporate partners / responsible party? </a:t>
          </a:r>
        </a:p>
      </dgm:t>
    </dgm:pt>
    <dgm:pt modelId="{EAEA8AAF-5547-436C-9E71-C84943063256}" type="parTrans" cxnId="{28F3C944-2986-4597-B16C-5875FABAEEA7}">
      <dgm:prSet/>
      <dgm:spPr/>
      <dgm:t>
        <a:bodyPr/>
        <a:lstStyle/>
        <a:p>
          <a:endParaRPr lang="en-US"/>
        </a:p>
      </dgm:t>
    </dgm:pt>
    <dgm:pt modelId="{C695965E-2312-4710-ACAC-D46E2979C4D4}" type="sibTrans" cxnId="{28F3C944-2986-4597-B16C-5875FABAEEA7}">
      <dgm:prSet/>
      <dgm:spPr/>
      <dgm:t>
        <a:bodyPr/>
        <a:lstStyle/>
        <a:p>
          <a:endParaRPr lang="en-US"/>
        </a:p>
      </dgm:t>
    </dgm:pt>
    <dgm:pt modelId="{615B8D95-E7C9-436E-B11E-25203DDEA8FD}" type="pres">
      <dgm:prSet presAssocID="{C22C9124-E461-4547-B9F2-56E5DAB248B6}" presName="Name0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D4B72E-4D83-46AF-9A1B-9F9E67178895}" type="pres">
      <dgm:prSet presAssocID="{C22C9124-E461-4547-B9F2-56E5DAB248B6}" presName="ellipse1" presStyleLbl="vennNode1" presStyleIdx="0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A6BB6-5CA3-4525-9B9E-7BB576365D54}" type="pres">
      <dgm:prSet presAssocID="{C22C9124-E461-4547-B9F2-56E5DAB248B6}" presName="ellipse2" presStyleLbl="vennNode1" presStyleIdx="1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0B741-61AE-4E38-B9BC-53243E2C81C0}" type="pres">
      <dgm:prSet presAssocID="{C22C9124-E461-4547-B9F2-56E5DAB248B6}" presName="ellipse3" presStyleLbl="vennNode1" presStyleIdx="2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3AD8C6-BD77-4078-9074-9D421D8F14CC}" type="pres">
      <dgm:prSet presAssocID="{C22C9124-E461-4547-B9F2-56E5DAB248B6}" presName="ellipse4" presStyleLbl="vennNode1" presStyleIdx="3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D4780-0021-4A37-80F2-FF1E23733C91}" type="pres">
      <dgm:prSet presAssocID="{C22C9124-E461-4547-B9F2-56E5DAB248B6}" presName="ellipse5" presStyleLbl="vennNode1" presStyleIdx="4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82B8B-3352-4A86-AB23-CDA5A2A68B4E}" type="pres">
      <dgm:prSet presAssocID="{C22C9124-E461-4547-B9F2-56E5DAB248B6}" presName="ellipse6" presStyleLbl="vennNode1" presStyleIdx="5" presStyleCnt="6" custScaleX="96429" custScaleY="964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280B20-33BD-4268-A267-6371867DA6ED}" type="presOf" srcId="{2B59D091-B283-4B8E-8D0B-C6540ABCEA4E}" destId="{AE782B8B-3352-4A86-AB23-CDA5A2A68B4E}" srcOrd="0" destOrd="0" presId="urn:microsoft.com/office/officeart/2005/8/layout/rings+Icon"/>
    <dgm:cxn modelId="{FF75B484-7722-41B3-9BC9-A6B86B9DF538}" srcId="{C22C9124-E461-4547-B9F2-56E5DAB248B6}" destId="{AE312175-F21F-442C-ABC5-B95242DBB692}" srcOrd="1" destOrd="0" parTransId="{D2A700A3-FFEF-4F48-8D2F-21BDC5A5CBB2}" sibTransId="{31873C07-6883-4D4E-BE87-BE0DE0C54822}"/>
    <dgm:cxn modelId="{8800CBDB-5DF6-4E82-BBC1-BB04E38867FC}" type="presOf" srcId="{C22C9124-E461-4547-B9F2-56E5DAB248B6}" destId="{615B8D95-E7C9-436E-B11E-25203DDEA8FD}" srcOrd="0" destOrd="0" presId="urn:microsoft.com/office/officeart/2005/8/layout/rings+Icon"/>
    <dgm:cxn modelId="{AC12CA1E-F759-4447-9775-30C873F07209}" srcId="{C22C9124-E461-4547-B9F2-56E5DAB248B6}" destId="{1A70CCD5-027C-4C43-853B-6F1197E69007}" srcOrd="4" destOrd="0" parTransId="{F208150B-5DCC-4F62-B640-8807EA08643E}" sibTransId="{6DDCD688-AC57-458B-B055-D6B8CCAAEEED}"/>
    <dgm:cxn modelId="{BBA01EFB-881D-4B67-B678-CF54611F3ABB}" type="presOf" srcId="{DC84722B-FFC8-4CB6-852E-D10B0B8D3C19}" destId="{77D4B72E-4D83-46AF-9A1B-9F9E67178895}" srcOrd="0" destOrd="0" presId="urn:microsoft.com/office/officeart/2005/8/layout/rings+Icon"/>
    <dgm:cxn modelId="{60DD73BE-A9DA-4A4C-8381-22FBDE767012}" type="presOf" srcId="{B2B39688-FB64-40D3-BDF6-8AE496CE1ED5}" destId="{3D3AD8C6-BD77-4078-9074-9D421D8F14CC}" srcOrd="0" destOrd="0" presId="urn:microsoft.com/office/officeart/2005/8/layout/rings+Icon"/>
    <dgm:cxn modelId="{B9C7C76B-905C-4700-8134-2C3D5D53B581}" srcId="{C22C9124-E461-4547-B9F2-56E5DAB248B6}" destId="{B2B39688-FB64-40D3-BDF6-8AE496CE1ED5}" srcOrd="3" destOrd="0" parTransId="{18D9CE0F-BA3E-44A4-BD76-BFF1469AB593}" sibTransId="{EC2936A4-A63E-479F-82E3-D1B7B5724115}"/>
    <dgm:cxn modelId="{169ECB7D-CD43-4B83-B43F-226AE9225A72}" srcId="{C22C9124-E461-4547-B9F2-56E5DAB248B6}" destId="{DC84722B-FFC8-4CB6-852E-D10B0B8D3C19}" srcOrd="0" destOrd="0" parTransId="{C850E023-D77C-4321-AED7-8900960E0898}" sibTransId="{5C9BAA36-0725-4702-8C8E-76AEF84E3EB1}"/>
    <dgm:cxn modelId="{56D385D7-525F-469F-9F0D-F699E62F1451}" type="presOf" srcId="{1A70CCD5-027C-4C43-853B-6F1197E69007}" destId="{DDBD4780-0021-4A37-80F2-FF1E23733C91}" srcOrd="0" destOrd="0" presId="urn:microsoft.com/office/officeart/2005/8/layout/rings+Icon"/>
    <dgm:cxn modelId="{A73E3525-0A7F-4474-99DE-93B9743A6486}" srcId="{C22C9124-E461-4547-B9F2-56E5DAB248B6}" destId="{AF09E07A-937C-4252-8679-550EDF970CA4}" srcOrd="2" destOrd="0" parTransId="{E85C71D5-3D10-4289-9841-7AFAADAB2EBD}" sibTransId="{B39952C4-9D51-456F-B6F7-B2E4C60C083B}"/>
    <dgm:cxn modelId="{28F3C944-2986-4597-B16C-5875FABAEEA7}" srcId="{C22C9124-E461-4547-B9F2-56E5DAB248B6}" destId="{2B59D091-B283-4B8E-8D0B-C6540ABCEA4E}" srcOrd="5" destOrd="0" parTransId="{EAEA8AAF-5547-436C-9E71-C84943063256}" sibTransId="{C695965E-2312-4710-ACAC-D46E2979C4D4}"/>
    <dgm:cxn modelId="{4A21B6C1-E205-41A0-BA04-D5F23384CD55}" type="presOf" srcId="{AF09E07A-937C-4252-8679-550EDF970CA4}" destId="{2010B741-61AE-4E38-B9BC-53243E2C81C0}" srcOrd="0" destOrd="0" presId="urn:microsoft.com/office/officeart/2005/8/layout/rings+Icon"/>
    <dgm:cxn modelId="{322A8C0C-9A52-455D-AE9B-7083C7E0B2A7}" type="presOf" srcId="{AE312175-F21F-442C-ABC5-B95242DBB692}" destId="{625A6BB6-5CA3-4525-9B9E-7BB576365D54}" srcOrd="0" destOrd="0" presId="urn:microsoft.com/office/officeart/2005/8/layout/rings+Icon"/>
    <dgm:cxn modelId="{DD326A84-1FDB-42EF-A356-36C97BB1B8D8}" type="presParOf" srcId="{615B8D95-E7C9-436E-B11E-25203DDEA8FD}" destId="{77D4B72E-4D83-46AF-9A1B-9F9E67178895}" srcOrd="0" destOrd="0" presId="urn:microsoft.com/office/officeart/2005/8/layout/rings+Icon"/>
    <dgm:cxn modelId="{50D9720F-35EB-4F28-8D57-B5377884BAF8}" type="presParOf" srcId="{615B8D95-E7C9-436E-B11E-25203DDEA8FD}" destId="{625A6BB6-5CA3-4525-9B9E-7BB576365D54}" srcOrd="1" destOrd="0" presId="urn:microsoft.com/office/officeart/2005/8/layout/rings+Icon"/>
    <dgm:cxn modelId="{FAFF35A4-7A51-417B-8745-59B337E28E82}" type="presParOf" srcId="{615B8D95-E7C9-436E-B11E-25203DDEA8FD}" destId="{2010B741-61AE-4E38-B9BC-53243E2C81C0}" srcOrd="2" destOrd="0" presId="urn:microsoft.com/office/officeart/2005/8/layout/rings+Icon"/>
    <dgm:cxn modelId="{CAC712D6-0587-4ACE-A3E2-B4FFF333995C}" type="presParOf" srcId="{615B8D95-E7C9-436E-B11E-25203DDEA8FD}" destId="{3D3AD8C6-BD77-4078-9074-9D421D8F14CC}" srcOrd="3" destOrd="0" presId="urn:microsoft.com/office/officeart/2005/8/layout/rings+Icon"/>
    <dgm:cxn modelId="{03FC57D0-3239-4B5C-A955-7010AA7ABF3B}" type="presParOf" srcId="{615B8D95-E7C9-436E-B11E-25203DDEA8FD}" destId="{DDBD4780-0021-4A37-80F2-FF1E23733C91}" srcOrd="4" destOrd="0" presId="urn:microsoft.com/office/officeart/2005/8/layout/rings+Icon"/>
    <dgm:cxn modelId="{164CF90F-AE41-4593-B3FC-AA9D9BBE6C39}" type="presParOf" srcId="{615B8D95-E7C9-436E-B11E-25203DDEA8FD}" destId="{AE782B8B-3352-4A86-AB23-CDA5A2A68B4E}" srcOrd="5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B6B34D8-77BB-4336-8F0D-A176C124A26B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0D78A4C1-56E2-42A9-8564-9ECA27BF8422}">
      <dgm:prSet phldrT="[Text]" custT="1"/>
      <dgm:spPr/>
      <dgm:t>
        <a:bodyPr/>
        <a:lstStyle/>
        <a:p>
          <a:r>
            <a:rPr lang="en-US" sz="1800" dirty="0"/>
            <a:t>How to estimate qualitative confidence level for models? </a:t>
          </a:r>
        </a:p>
      </dgm:t>
    </dgm:pt>
    <dgm:pt modelId="{364AFEE1-D0A4-4824-BFD2-5DD25D5AD78E}" type="parTrans" cxnId="{A22C58EF-5B5F-449C-99CB-EB892CA8ACB5}">
      <dgm:prSet/>
      <dgm:spPr/>
      <dgm:t>
        <a:bodyPr/>
        <a:lstStyle/>
        <a:p>
          <a:endParaRPr lang="en-US"/>
        </a:p>
      </dgm:t>
    </dgm:pt>
    <dgm:pt modelId="{1205DB82-59B0-45D4-9830-0A4FD7E3F765}" type="sibTrans" cxnId="{A22C58EF-5B5F-449C-99CB-EB892CA8ACB5}">
      <dgm:prSet/>
      <dgm:spPr/>
      <dgm:t>
        <a:bodyPr/>
        <a:lstStyle/>
        <a:p>
          <a:endParaRPr lang="en-US"/>
        </a:p>
      </dgm:t>
    </dgm:pt>
    <dgm:pt modelId="{D192F622-3CD2-4B52-A9CB-750B25CA2ABA}">
      <dgm:prSet phldrT="[Text]" custT="1"/>
      <dgm:spPr/>
      <dgm:t>
        <a:bodyPr/>
        <a:lstStyle/>
        <a:p>
          <a:r>
            <a:rPr lang="en-US" sz="1800" dirty="0"/>
            <a:t>Models and inputs should be made available to all parties </a:t>
          </a:r>
        </a:p>
      </dgm:t>
    </dgm:pt>
    <dgm:pt modelId="{73F40BE3-F026-411A-B975-513F024799CB}" type="parTrans" cxnId="{6B166EBE-D8E3-40BB-A8C6-EFA5AB4391D8}">
      <dgm:prSet/>
      <dgm:spPr/>
      <dgm:t>
        <a:bodyPr/>
        <a:lstStyle/>
        <a:p>
          <a:endParaRPr lang="en-US"/>
        </a:p>
      </dgm:t>
    </dgm:pt>
    <dgm:pt modelId="{B969700E-2B2B-40D0-A019-F5544C9B1260}" type="sibTrans" cxnId="{6B166EBE-D8E3-40BB-A8C6-EFA5AB4391D8}">
      <dgm:prSet/>
      <dgm:spPr/>
      <dgm:t>
        <a:bodyPr/>
        <a:lstStyle/>
        <a:p>
          <a:endParaRPr lang="en-US"/>
        </a:p>
      </dgm:t>
    </dgm:pt>
    <dgm:pt modelId="{2E35D1EE-F645-49CF-84BA-EC22F45AA5F5}">
      <dgm:prSet phldrT="[Text]" custT="1"/>
      <dgm:spPr/>
      <dgm:t>
        <a:bodyPr/>
        <a:lstStyle/>
        <a:p>
          <a:r>
            <a:rPr lang="en-US" sz="1800" dirty="0"/>
            <a:t>How to improve communication of results (audience &amp; medium) </a:t>
          </a:r>
        </a:p>
      </dgm:t>
    </dgm:pt>
    <dgm:pt modelId="{22F1CCF9-697D-4465-88D2-33FF9E96D75C}" type="parTrans" cxnId="{8D5F85F8-3D6D-4A3D-8C15-826E9D664661}">
      <dgm:prSet/>
      <dgm:spPr/>
      <dgm:t>
        <a:bodyPr/>
        <a:lstStyle/>
        <a:p>
          <a:endParaRPr lang="en-US"/>
        </a:p>
      </dgm:t>
    </dgm:pt>
    <dgm:pt modelId="{16BB1913-A41E-447B-9CF5-AEF5DF76A3B9}" type="sibTrans" cxnId="{8D5F85F8-3D6D-4A3D-8C15-826E9D664661}">
      <dgm:prSet/>
      <dgm:spPr/>
      <dgm:t>
        <a:bodyPr/>
        <a:lstStyle/>
        <a:p>
          <a:endParaRPr lang="en-US"/>
        </a:p>
      </dgm:t>
    </dgm:pt>
    <dgm:pt modelId="{B3A75570-249A-4BEF-9513-6F7C134FAFC9}">
      <dgm:prSet phldrT="[Text]" custT="1"/>
      <dgm:spPr/>
      <dgm:t>
        <a:bodyPr/>
        <a:lstStyle/>
        <a:p>
          <a:r>
            <a:rPr lang="en-US" sz="1800" dirty="0"/>
            <a:t>What kind of inputs are needed to obtain a certain confidence? </a:t>
          </a:r>
        </a:p>
      </dgm:t>
    </dgm:pt>
    <dgm:pt modelId="{D1B26CD8-BE96-4959-949E-9D2562F89D18}" type="parTrans" cxnId="{BACEFE22-13E6-4D83-88B3-580FF4CE816D}">
      <dgm:prSet/>
      <dgm:spPr/>
      <dgm:t>
        <a:bodyPr/>
        <a:lstStyle/>
        <a:p>
          <a:endParaRPr lang="en-US"/>
        </a:p>
      </dgm:t>
    </dgm:pt>
    <dgm:pt modelId="{AAABA706-D9B0-4932-A713-B8F3FA6D629A}" type="sibTrans" cxnId="{BACEFE22-13E6-4D83-88B3-580FF4CE816D}">
      <dgm:prSet/>
      <dgm:spPr/>
      <dgm:t>
        <a:bodyPr/>
        <a:lstStyle/>
        <a:p>
          <a:endParaRPr lang="en-US"/>
        </a:p>
      </dgm:t>
    </dgm:pt>
    <dgm:pt modelId="{3AE2995E-2D39-473E-AC0B-E2500806A88A}">
      <dgm:prSet phldrT="[Text]" custT="1"/>
      <dgm:spPr/>
      <dgm:t>
        <a:bodyPr/>
        <a:lstStyle/>
        <a:p>
          <a:r>
            <a:rPr lang="en-US" sz="1800" dirty="0"/>
            <a:t>How to translate outputs to a “layperson’s level” </a:t>
          </a:r>
        </a:p>
      </dgm:t>
    </dgm:pt>
    <dgm:pt modelId="{DC63C427-D27A-4DB6-A152-3041BC457848}" type="parTrans" cxnId="{366F7453-574C-44E4-A383-7FDCBA2FD8F8}">
      <dgm:prSet/>
      <dgm:spPr/>
      <dgm:t>
        <a:bodyPr/>
        <a:lstStyle/>
        <a:p>
          <a:endParaRPr lang="en-US"/>
        </a:p>
      </dgm:t>
    </dgm:pt>
    <dgm:pt modelId="{1ABB1DF6-9F4F-41F9-940A-0AC3CBA32CB9}" type="sibTrans" cxnId="{366F7453-574C-44E4-A383-7FDCBA2FD8F8}">
      <dgm:prSet/>
      <dgm:spPr/>
      <dgm:t>
        <a:bodyPr/>
        <a:lstStyle/>
        <a:p>
          <a:endParaRPr lang="en-US"/>
        </a:p>
      </dgm:t>
    </dgm:pt>
    <dgm:pt modelId="{F495803B-1BCE-473A-8F2E-EABA2E0CDC21}">
      <dgm:prSet phldrT="[Text]" custT="1"/>
      <dgm:spPr/>
      <dgm:t>
        <a:bodyPr/>
        <a:lstStyle/>
        <a:p>
          <a:r>
            <a:rPr lang="en-US" sz="1800" dirty="0"/>
            <a:t>Terms mean different things to different people </a:t>
          </a:r>
        </a:p>
      </dgm:t>
    </dgm:pt>
    <dgm:pt modelId="{B37F97FA-57F0-45BC-9561-4B44E3F5BBF8}" type="parTrans" cxnId="{6F39F935-FB99-4D44-B3DF-C74B60F106D8}">
      <dgm:prSet/>
      <dgm:spPr/>
      <dgm:t>
        <a:bodyPr/>
        <a:lstStyle/>
        <a:p>
          <a:endParaRPr lang="en-US"/>
        </a:p>
      </dgm:t>
    </dgm:pt>
    <dgm:pt modelId="{24C34E14-1B6B-4379-B9C9-659354D1E19B}" type="sibTrans" cxnId="{6F39F935-FB99-4D44-B3DF-C74B60F106D8}">
      <dgm:prSet/>
      <dgm:spPr/>
      <dgm:t>
        <a:bodyPr/>
        <a:lstStyle/>
        <a:p>
          <a:endParaRPr lang="en-US"/>
        </a:p>
      </dgm:t>
    </dgm:pt>
    <dgm:pt modelId="{40ED63F2-0C3C-4ADB-A8E4-E97A5F30B658}" type="pres">
      <dgm:prSet presAssocID="{2B6B34D8-77BB-4336-8F0D-A176C124A26B}" presName="Name0" presStyleCnt="0">
        <dgm:presLayoutVars>
          <dgm:chMax val="7"/>
          <dgm:dir/>
          <dgm:resizeHandles val="exact"/>
        </dgm:presLayoutVars>
      </dgm:prSet>
      <dgm:spPr/>
    </dgm:pt>
    <dgm:pt modelId="{BB582BE3-90B0-4D7E-8686-4B3B2D20DB1F}" type="pres">
      <dgm:prSet presAssocID="{2B6B34D8-77BB-4336-8F0D-A176C124A26B}" presName="ellipse1" presStyleLbl="venn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F0BC91-C03F-4942-9B67-C09F3E142D7F}" type="pres">
      <dgm:prSet presAssocID="{2B6B34D8-77BB-4336-8F0D-A176C124A26B}" presName="ellipse2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E703A2-7F45-4C78-8876-E9E029E51B5F}" type="pres">
      <dgm:prSet presAssocID="{2B6B34D8-77BB-4336-8F0D-A176C124A26B}" presName="ellipse3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E3A7A5-5DDF-465F-8B7E-7091714D4783}" type="pres">
      <dgm:prSet presAssocID="{2B6B34D8-77BB-4336-8F0D-A176C124A26B}" presName="ellipse4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CDAA9B-1078-4AC8-9825-EA25B85B096D}" type="pres">
      <dgm:prSet presAssocID="{2B6B34D8-77BB-4336-8F0D-A176C124A26B}" presName="ellipse5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E06E2D-C5B0-4913-88D9-31F0B874921A}" type="pres">
      <dgm:prSet presAssocID="{2B6B34D8-77BB-4336-8F0D-A176C124A26B}" presName="ellipse6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8C6F8F-D892-4708-9C5D-A96363950BE8}" type="presOf" srcId="{2B6B34D8-77BB-4336-8F0D-A176C124A26B}" destId="{40ED63F2-0C3C-4ADB-A8E4-E97A5F30B658}" srcOrd="0" destOrd="0" presId="urn:microsoft.com/office/officeart/2005/8/layout/rings+Icon"/>
    <dgm:cxn modelId="{76F856D9-7041-4DFF-A51A-A087343D2E98}" type="presOf" srcId="{B3A75570-249A-4BEF-9513-6F7C134FAFC9}" destId="{54F0BC91-C03F-4942-9B67-C09F3E142D7F}" srcOrd="0" destOrd="0" presId="urn:microsoft.com/office/officeart/2005/8/layout/rings+Icon"/>
    <dgm:cxn modelId="{8D5F85F8-3D6D-4A3D-8C15-826E9D664661}" srcId="{2B6B34D8-77BB-4336-8F0D-A176C124A26B}" destId="{2E35D1EE-F645-49CF-84BA-EC22F45AA5F5}" srcOrd="3" destOrd="0" parTransId="{22F1CCF9-697D-4465-88D2-33FF9E96D75C}" sibTransId="{16BB1913-A41E-447B-9CF5-AEF5DF76A3B9}"/>
    <dgm:cxn modelId="{711D70A2-4E6F-4F44-95EE-A7B888158FE5}" type="presOf" srcId="{D192F622-3CD2-4B52-A9CB-750B25CA2ABA}" destId="{ACE703A2-7F45-4C78-8876-E9E029E51B5F}" srcOrd="0" destOrd="0" presId="urn:microsoft.com/office/officeart/2005/8/layout/rings+Icon"/>
    <dgm:cxn modelId="{715EE507-828E-482F-80B6-5E090E50E21C}" type="presOf" srcId="{3AE2995E-2D39-473E-AC0B-E2500806A88A}" destId="{5ECDAA9B-1078-4AC8-9825-EA25B85B096D}" srcOrd="0" destOrd="0" presId="urn:microsoft.com/office/officeart/2005/8/layout/rings+Icon"/>
    <dgm:cxn modelId="{6F39F935-FB99-4D44-B3DF-C74B60F106D8}" srcId="{2B6B34D8-77BB-4336-8F0D-A176C124A26B}" destId="{F495803B-1BCE-473A-8F2E-EABA2E0CDC21}" srcOrd="5" destOrd="0" parTransId="{B37F97FA-57F0-45BC-9561-4B44E3F5BBF8}" sibTransId="{24C34E14-1B6B-4379-B9C9-659354D1E19B}"/>
    <dgm:cxn modelId="{A22C58EF-5B5F-449C-99CB-EB892CA8ACB5}" srcId="{2B6B34D8-77BB-4336-8F0D-A176C124A26B}" destId="{0D78A4C1-56E2-42A9-8564-9ECA27BF8422}" srcOrd="0" destOrd="0" parTransId="{364AFEE1-D0A4-4824-BFD2-5DD25D5AD78E}" sibTransId="{1205DB82-59B0-45D4-9830-0A4FD7E3F765}"/>
    <dgm:cxn modelId="{6B166EBE-D8E3-40BB-A8C6-EFA5AB4391D8}" srcId="{2B6B34D8-77BB-4336-8F0D-A176C124A26B}" destId="{D192F622-3CD2-4B52-A9CB-750B25CA2ABA}" srcOrd="2" destOrd="0" parTransId="{73F40BE3-F026-411A-B975-513F024799CB}" sibTransId="{B969700E-2B2B-40D0-A019-F5544C9B1260}"/>
    <dgm:cxn modelId="{BACEFE22-13E6-4D83-88B3-580FF4CE816D}" srcId="{2B6B34D8-77BB-4336-8F0D-A176C124A26B}" destId="{B3A75570-249A-4BEF-9513-6F7C134FAFC9}" srcOrd="1" destOrd="0" parTransId="{D1B26CD8-BE96-4959-949E-9D2562F89D18}" sibTransId="{AAABA706-D9B0-4932-A713-B8F3FA6D629A}"/>
    <dgm:cxn modelId="{0BE56EC0-F5D6-47E9-B419-45A708BFBE1A}" type="presOf" srcId="{2E35D1EE-F645-49CF-84BA-EC22F45AA5F5}" destId="{EAE3A7A5-5DDF-465F-8B7E-7091714D4783}" srcOrd="0" destOrd="0" presId="urn:microsoft.com/office/officeart/2005/8/layout/rings+Icon"/>
    <dgm:cxn modelId="{0E6477C0-5061-48AF-8649-B5AE06943FB8}" type="presOf" srcId="{0D78A4C1-56E2-42A9-8564-9ECA27BF8422}" destId="{BB582BE3-90B0-4D7E-8686-4B3B2D20DB1F}" srcOrd="0" destOrd="0" presId="urn:microsoft.com/office/officeart/2005/8/layout/rings+Icon"/>
    <dgm:cxn modelId="{DCC3742A-FD9E-4B64-A749-72D95097DB9D}" type="presOf" srcId="{F495803B-1BCE-473A-8F2E-EABA2E0CDC21}" destId="{50E06E2D-C5B0-4913-88D9-31F0B874921A}" srcOrd="0" destOrd="0" presId="urn:microsoft.com/office/officeart/2005/8/layout/rings+Icon"/>
    <dgm:cxn modelId="{366F7453-574C-44E4-A383-7FDCBA2FD8F8}" srcId="{2B6B34D8-77BB-4336-8F0D-A176C124A26B}" destId="{3AE2995E-2D39-473E-AC0B-E2500806A88A}" srcOrd="4" destOrd="0" parTransId="{DC63C427-D27A-4DB6-A152-3041BC457848}" sibTransId="{1ABB1DF6-9F4F-41F9-940A-0AC3CBA32CB9}"/>
    <dgm:cxn modelId="{DDCDC8A4-077E-4EF0-A88D-1D2B5D2A95D6}" type="presParOf" srcId="{40ED63F2-0C3C-4ADB-A8E4-E97A5F30B658}" destId="{BB582BE3-90B0-4D7E-8686-4B3B2D20DB1F}" srcOrd="0" destOrd="0" presId="urn:microsoft.com/office/officeart/2005/8/layout/rings+Icon"/>
    <dgm:cxn modelId="{A6B8FC99-4B95-4668-AA03-275D96FA9D50}" type="presParOf" srcId="{40ED63F2-0C3C-4ADB-A8E4-E97A5F30B658}" destId="{54F0BC91-C03F-4942-9B67-C09F3E142D7F}" srcOrd="1" destOrd="0" presId="urn:microsoft.com/office/officeart/2005/8/layout/rings+Icon"/>
    <dgm:cxn modelId="{48FE5402-5F29-406E-A893-EA12BA13F39D}" type="presParOf" srcId="{40ED63F2-0C3C-4ADB-A8E4-E97A5F30B658}" destId="{ACE703A2-7F45-4C78-8876-E9E029E51B5F}" srcOrd="2" destOrd="0" presId="urn:microsoft.com/office/officeart/2005/8/layout/rings+Icon"/>
    <dgm:cxn modelId="{492487FF-4B0D-412C-B85A-07B6DD142C0E}" type="presParOf" srcId="{40ED63F2-0C3C-4ADB-A8E4-E97A5F30B658}" destId="{EAE3A7A5-5DDF-465F-8B7E-7091714D4783}" srcOrd="3" destOrd="0" presId="urn:microsoft.com/office/officeart/2005/8/layout/rings+Icon"/>
    <dgm:cxn modelId="{D1F6AFA8-F806-45F9-8BBA-9FA965517372}" type="presParOf" srcId="{40ED63F2-0C3C-4ADB-A8E4-E97A5F30B658}" destId="{5ECDAA9B-1078-4AC8-9825-EA25B85B096D}" srcOrd="4" destOrd="0" presId="urn:microsoft.com/office/officeart/2005/8/layout/rings+Icon"/>
    <dgm:cxn modelId="{1289EA48-7FC0-4596-BB6F-C035EAFCF643}" type="presParOf" srcId="{40ED63F2-0C3C-4ADB-A8E4-E97A5F30B658}" destId="{50E06E2D-C5B0-4913-88D9-31F0B874921A}" srcOrd="5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B6B34D8-77BB-4336-8F0D-A176C124A26B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0D78A4C1-56E2-42A9-8564-9ECA27BF8422}">
      <dgm:prSet phldrT="[Text]" custT="1"/>
      <dgm:spPr>
        <a:xfrm>
          <a:off x="0" y="62935"/>
          <a:ext cx="2978061" cy="2978210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How to estimate qualitative confidence level for models? </a:t>
          </a:r>
        </a:p>
      </dgm:t>
    </dgm:pt>
    <dgm:pt modelId="{364AFEE1-D0A4-4824-BFD2-5DD25D5AD78E}" type="parTrans" cxnId="{A22C58EF-5B5F-449C-99CB-EB892CA8ACB5}">
      <dgm:prSet/>
      <dgm:spPr/>
      <dgm:t>
        <a:bodyPr/>
        <a:lstStyle/>
        <a:p>
          <a:endParaRPr lang="en-US"/>
        </a:p>
      </dgm:t>
    </dgm:pt>
    <dgm:pt modelId="{1205DB82-59B0-45D4-9830-0A4FD7E3F765}" type="sibTrans" cxnId="{A22C58EF-5B5F-449C-99CB-EB892CA8ACB5}">
      <dgm:prSet/>
      <dgm:spPr/>
      <dgm:t>
        <a:bodyPr/>
        <a:lstStyle/>
        <a:p>
          <a:endParaRPr lang="en-US"/>
        </a:p>
      </dgm:t>
    </dgm:pt>
    <dgm:pt modelId="{D192F622-3CD2-4B52-A9CB-750B25CA2ABA}">
      <dgm:prSet phldrT="[Text]" custT="1"/>
      <dgm:spPr>
        <a:xfrm>
          <a:off x="3093755" y="62935"/>
          <a:ext cx="2978061" cy="2978210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Models and inputs should be made available to all parties </a:t>
          </a:r>
        </a:p>
      </dgm:t>
    </dgm:pt>
    <dgm:pt modelId="{73F40BE3-F026-411A-B975-513F024799CB}" type="parTrans" cxnId="{6B166EBE-D8E3-40BB-A8C6-EFA5AB4391D8}">
      <dgm:prSet/>
      <dgm:spPr/>
      <dgm:t>
        <a:bodyPr/>
        <a:lstStyle/>
        <a:p>
          <a:endParaRPr lang="en-US"/>
        </a:p>
      </dgm:t>
    </dgm:pt>
    <dgm:pt modelId="{B969700E-2B2B-40D0-A019-F5544C9B1260}" type="sibTrans" cxnId="{6B166EBE-D8E3-40BB-A8C6-EFA5AB4391D8}">
      <dgm:prSet/>
      <dgm:spPr/>
      <dgm:t>
        <a:bodyPr/>
        <a:lstStyle/>
        <a:p>
          <a:endParaRPr lang="en-US"/>
        </a:p>
      </dgm:t>
    </dgm:pt>
    <dgm:pt modelId="{2E35D1EE-F645-49CF-84BA-EC22F45AA5F5}">
      <dgm:prSet phldrT="[Text]" custT="1"/>
      <dgm:spPr>
        <a:xfrm>
          <a:off x="4640633" y="1982292"/>
          <a:ext cx="2978061" cy="2978210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How to improve communication of results (audience &amp; medium) </a:t>
          </a:r>
        </a:p>
      </dgm:t>
    </dgm:pt>
    <dgm:pt modelId="{22F1CCF9-697D-4465-88D2-33FF9E96D75C}" type="parTrans" cxnId="{8D5F85F8-3D6D-4A3D-8C15-826E9D664661}">
      <dgm:prSet/>
      <dgm:spPr/>
      <dgm:t>
        <a:bodyPr/>
        <a:lstStyle/>
        <a:p>
          <a:endParaRPr lang="en-US"/>
        </a:p>
      </dgm:t>
    </dgm:pt>
    <dgm:pt modelId="{16BB1913-A41E-447B-9CF5-AEF5DF76A3B9}" type="sibTrans" cxnId="{8D5F85F8-3D6D-4A3D-8C15-826E9D664661}">
      <dgm:prSet/>
      <dgm:spPr/>
      <dgm:t>
        <a:bodyPr/>
        <a:lstStyle/>
        <a:p>
          <a:endParaRPr lang="en-US"/>
        </a:p>
      </dgm:t>
    </dgm:pt>
    <dgm:pt modelId="{B3A75570-249A-4BEF-9513-6F7C134FAFC9}">
      <dgm:prSet phldrT="[Text]" custT="1"/>
      <dgm:spPr>
        <a:xfrm>
          <a:off x="1546877" y="1982292"/>
          <a:ext cx="2978061" cy="2978210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What kind of inputs are needed to obtain a certain confidence? </a:t>
          </a:r>
        </a:p>
      </dgm:t>
    </dgm:pt>
    <dgm:pt modelId="{D1B26CD8-BE96-4959-949E-9D2562F89D18}" type="parTrans" cxnId="{BACEFE22-13E6-4D83-88B3-580FF4CE816D}">
      <dgm:prSet/>
      <dgm:spPr/>
      <dgm:t>
        <a:bodyPr/>
        <a:lstStyle/>
        <a:p>
          <a:endParaRPr lang="en-US"/>
        </a:p>
      </dgm:t>
    </dgm:pt>
    <dgm:pt modelId="{AAABA706-D9B0-4932-A713-B8F3FA6D629A}" type="sibTrans" cxnId="{BACEFE22-13E6-4D83-88B3-580FF4CE816D}">
      <dgm:prSet/>
      <dgm:spPr/>
      <dgm:t>
        <a:bodyPr/>
        <a:lstStyle/>
        <a:p>
          <a:endParaRPr lang="en-US"/>
        </a:p>
      </dgm:t>
    </dgm:pt>
    <dgm:pt modelId="{3AE2995E-2D39-473E-AC0B-E2500806A88A}">
      <dgm:prSet phldrT="[Text]" custT="1"/>
      <dgm:spPr>
        <a:xfrm>
          <a:off x="6187511" y="62935"/>
          <a:ext cx="2978061" cy="2978210"/>
        </a:xfrm>
        <a:prstGeom prst="ellipse">
          <a:avLst/>
        </a:prstGeom>
        <a:solidFill>
          <a:srgbClr val="FFFFFF">
            <a:alpha val="2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How to translate outputs to a “layperson’s level” </a:t>
          </a:r>
        </a:p>
      </dgm:t>
    </dgm:pt>
    <dgm:pt modelId="{DC63C427-D27A-4DB6-A152-3041BC457848}" type="parTrans" cxnId="{366F7453-574C-44E4-A383-7FDCBA2FD8F8}">
      <dgm:prSet/>
      <dgm:spPr/>
      <dgm:t>
        <a:bodyPr/>
        <a:lstStyle/>
        <a:p>
          <a:endParaRPr lang="en-US"/>
        </a:p>
      </dgm:t>
    </dgm:pt>
    <dgm:pt modelId="{1ABB1DF6-9F4F-41F9-940A-0AC3CBA32CB9}" type="sibTrans" cxnId="{366F7453-574C-44E4-A383-7FDCBA2FD8F8}">
      <dgm:prSet/>
      <dgm:spPr/>
      <dgm:t>
        <a:bodyPr/>
        <a:lstStyle/>
        <a:p>
          <a:endParaRPr lang="en-US"/>
        </a:p>
      </dgm:t>
    </dgm:pt>
    <dgm:pt modelId="{F495803B-1BCE-473A-8F2E-EABA2E0CDC21}">
      <dgm:prSet phldrT="[Text]" custT="1"/>
      <dgm:spPr>
        <a:xfrm>
          <a:off x="7734388" y="1982292"/>
          <a:ext cx="2978061" cy="2978210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Terms mean different things to different people </a:t>
          </a:r>
        </a:p>
      </dgm:t>
    </dgm:pt>
    <dgm:pt modelId="{B37F97FA-57F0-45BC-9561-4B44E3F5BBF8}" type="parTrans" cxnId="{6F39F935-FB99-4D44-B3DF-C74B60F106D8}">
      <dgm:prSet/>
      <dgm:spPr/>
      <dgm:t>
        <a:bodyPr/>
        <a:lstStyle/>
        <a:p>
          <a:endParaRPr lang="en-US"/>
        </a:p>
      </dgm:t>
    </dgm:pt>
    <dgm:pt modelId="{24C34E14-1B6B-4379-B9C9-659354D1E19B}" type="sibTrans" cxnId="{6F39F935-FB99-4D44-B3DF-C74B60F106D8}">
      <dgm:prSet/>
      <dgm:spPr/>
      <dgm:t>
        <a:bodyPr/>
        <a:lstStyle/>
        <a:p>
          <a:endParaRPr lang="en-US"/>
        </a:p>
      </dgm:t>
    </dgm:pt>
    <dgm:pt modelId="{40ED63F2-0C3C-4ADB-A8E4-E97A5F30B658}" type="pres">
      <dgm:prSet presAssocID="{2B6B34D8-77BB-4336-8F0D-A176C124A26B}" presName="Name0" presStyleCnt="0">
        <dgm:presLayoutVars>
          <dgm:chMax val="7"/>
          <dgm:dir/>
          <dgm:resizeHandles val="exact"/>
        </dgm:presLayoutVars>
      </dgm:prSet>
      <dgm:spPr/>
    </dgm:pt>
    <dgm:pt modelId="{BB582BE3-90B0-4D7E-8686-4B3B2D20DB1F}" type="pres">
      <dgm:prSet presAssocID="{2B6B34D8-77BB-4336-8F0D-A176C124A26B}" presName="ellipse1" presStyleLbl="venn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F0BC91-C03F-4942-9B67-C09F3E142D7F}" type="pres">
      <dgm:prSet presAssocID="{2B6B34D8-77BB-4336-8F0D-A176C124A26B}" presName="ellipse2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E703A2-7F45-4C78-8876-E9E029E51B5F}" type="pres">
      <dgm:prSet presAssocID="{2B6B34D8-77BB-4336-8F0D-A176C124A26B}" presName="ellipse3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E3A7A5-5DDF-465F-8B7E-7091714D4783}" type="pres">
      <dgm:prSet presAssocID="{2B6B34D8-77BB-4336-8F0D-A176C124A26B}" presName="ellipse4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CDAA9B-1078-4AC8-9825-EA25B85B096D}" type="pres">
      <dgm:prSet presAssocID="{2B6B34D8-77BB-4336-8F0D-A176C124A26B}" presName="ellipse5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E06E2D-C5B0-4913-88D9-31F0B874921A}" type="pres">
      <dgm:prSet presAssocID="{2B6B34D8-77BB-4336-8F0D-A176C124A26B}" presName="ellipse6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8C6F8F-D892-4708-9C5D-A96363950BE8}" type="presOf" srcId="{2B6B34D8-77BB-4336-8F0D-A176C124A26B}" destId="{40ED63F2-0C3C-4ADB-A8E4-E97A5F30B658}" srcOrd="0" destOrd="0" presId="urn:microsoft.com/office/officeart/2005/8/layout/rings+Icon"/>
    <dgm:cxn modelId="{76F856D9-7041-4DFF-A51A-A087343D2E98}" type="presOf" srcId="{B3A75570-249A-4BEF-9513-6F7C134FAFC9}" destId="{54F0BC91-C03F-4942-9B67-C09F3E142D7F}" srcOrd="0" destOrd="0" presId="urn:microsoft.com/office/officeart/2005/8/layout/rings+Icon"/>
    <dgm:cxn modelId="{8D5F85F8-3D6D-4A3D-8C15-826E9D664661}" srcId="{2B6B34D8-77BB-4336-8F0D-A176C124A26B}" destId="{2E35D1EE-F645-49CF-84BA-EC22F45AA5F5}" srcOrd="3" destOrd="0" parTransId="{22F1CCF9-697D-4465-88D2-33FF9E96D75C}" sibTransId="{16BB1913-A41E-447B-9CF5-AEF5DF76A3B9}"/>
    <dgm:cxn modelId="{711D70A2-4E6F-4F44-95EE-A7B888158FE5}" type="presOf" srcId="{D192F622-3CD2-4B52-A9CB-750B25CA2ABA}" destId="{ACE703A2-7F45-4C78-8876-E9E029E51B5F}" srcOrd="0" destOrd="0" presId="urn:microsoft.com/office/officeart/2005/8/layout/rings+Icon"/>
    <dgm:cxn modelId="{715EE507-828E-482F-80B6-5E090E50E21C}" type="presOf" srcId="{3AE2995E-2D39-473E-AC0B-E2500806A88A}" destId="{5ECDAA9B-1078-4AC8-9825-EA25B85B096D}" srcOrd="0" destOrd="0" presId="urn:microsoft.com/office/officeart/2005/8/layout/rings+Icon"/>
    <dgm:cxn modelId="{6F39F935-FB99-4D44-B3DF-C74B60F106D8}" srcId="{2B6B34D8-77BB-4336-8F0D-A176C124A26B}" destId="{F495803B-1BCE-473A-8F2E-EABA2E0CDC21}" srcOrd="5" destOrd="0" parTransId="{B37F97FA-57F0-45BC-9561-4B44E3F5BBF8}" sibTransId="{24C34E14-1B6B-4379-B9C9-659354D1E19B}"/>
    <dgm:cxn modelId="{A22C58EF-5B5F-449C-99CB-EB892CA8ACB5}" srcId="{2B6B34D8-77BB-4336-8F0D-A176C124A26B}" destId="{0D78A4C1-56E2-42A9-8564-9ECA27BF8422}" srcOrd="0" destOrd="0" parTransId="{364AFEE1-D0A4-4824-BFD2-5DD25D5AD78E}" sibTransId="{1205DB82-59B0-45D4-9830-0A4FD7E3F765}"/>
    <dgm:cxn modelId="{6B166EBE-D8E3-40BB-A8C6-EFA5AB4391D8}" srcId="{2B6B34D8-77BB-4336-8F0D-A176C124A26B}" destId="{D192F622-3CD2-4B52-A9CB-750B25CA2ABA}" srcOrd="2" destOrd="0" parTransId="{73F40BE3-F026-411A-B975-513F024799CB}" sibTransId="{B969700E-2B2B-40D0-A019-F5544C9B1260}"/>
    <dgm:cxn modelId="{BACEFE22-13E6-4D83-88B3-580FF4CE816D}" srcId="{2B6B34D8-77BB-4336-8F0D-A176C124A26B}" destId="{B3A75570-249A-4BEF-9513-6F7C134FAFC9}" srcOrd="1" destOrd="0" parTransId="{D1B26CD8-BE96-4959-949E-9D2562F89D18}" sibTransId="{AAABA706-D9B0-4932-A713-B8F3FA6D629A}"/>
    <dgm:cxn modelId="{0BE56EC0-F5D6-47E9-B419-45A708BFBE1A}" type="presOf" srcId="{2E35D1EE-F645-49CF-84BA-EC22F45AA5F5}" destId="{EAE3A7A5-5DDF-465F-8B7E-7091714D4783}" srcOrd="0" destOrd="0" presId="urn:microsoft.com/office/officeart/2005/8/layout/rings+Icon"/>
    <dgm:cxn modelId="{0E6477C0-5061-48AF-8649-B5AE06943FB8}" type="presOf" srcId="{0D78A4C1-56E2-42A9-8564-9ECA27BF8422}" destId="{BB582BE3-90B0-4D7E-8686-4B3B2D20DB1F}" srcOrd="0" destOrd="0" presId="urn:microsoft.com/office/officeart/2005/8/layout/rings+Icon"/>
    <dgm:cxn modelId="{DCC3742A-FD9E-4B64-A749-72D95097DB9D}" type="presOf" srcId="{F495803B-1BCE-473A-8F2E-EABA2E0CDC21}" destId="{50E06E2D-C5B0-4913-88D9-31F0B874921A}" srcOrd="0" destOrd="0" presId="urn:microsoft.com/office/officeart/2005/8/layout/rings+Icon"/>
    <dgm:cxn modelId="{366F7453-574C-44E4-A383-7FDCBA2FD8F8}" srcId="{2B6B34D8-77BB-4336-8F0D-A176C124A26B}" destId="{3AE2995E-2D39-473E-AC0B-E2500806A88A}" srcOrd="4" destOrd="0" parTransId="{DC63C427-D27A-4DB6-A152-3041BC457848}" sibTransId="{1ABB1DF6-9F4F-41F9-940A-0AC3CBA32CB9}"/>
    <dgm:cxn modelId="{DDCDC8A4-077E-4EF0-A88D-1D2B5D2A95D6}" type="presParOf" srcId="{40ED63F2-0C3C-4ADB-A8E4-E97A5F30B658}" destId="{BB582BE3-90B0-4D7E-8686-4B3B2D20DB1F}" srcOrd="0" destOrd="0" presId="urn:microsoft.com/office/officeart/2005/8/layout/rings+Icon"/>
    <dgm:cxn modelId="{A6B8FC99-4B95-4668-AA03-275D96FA9D50}" type="presParOf" srcId="{40ED63F2-0C3C-4ADB-A8E4-E97A5F30B658}" destId="{54F0BC91-C03F-4942-9B67-C09F3E142D7F}" srcOrd="1" destOrd="0" presId="urn:microsoft.com/office/officeart/2005/8/layout/rings+Icon"/>
    <dgm:cxn modelId="{48FE5402-5F29-406E-A893-EA12BA13F39D}" type="presParOf" srcId="{40ED63F2-0C3C-4ADB-A8E4-E97A5F30B658}" destId="{ACE703A2-7F45-4C78-8876-E9E029E51B5F}" srcOrd="2" destOrd="0" presId="urn:microsoft.com/office/officeart/2005/8/layout/rings+Icon"/>
    <dgm:cxn modelId="{492487FF-4B0D-412C-B85A-07B6DD142C0E}" type="presParOf" srcId="{40ED63F2-0C3C-4ADB-A8E4-E97A5F30B658}" destId="{EAE3A7A5-5DDF-465F-8B7E-7091714D4783}" srcOrd="3" destOrd="0" presId="urn:microsoft.com/office/officeart/2005/8/layout/rings+Icon"/>
    <dgm:cxn modelId="{D1F6AFA8-F806-45F9-8BBA-9FA965517372}" type="presParOf" srcId="{40ED63F2-0C3C-4ADB-A8E4-E97A5F30B658}" destId="{5ECDAA9B-1078-4AC8-9825-EA25B85B096D}" srcOrd="4" destOrd="0" presId="urn:microsoft.com/office/officeart/2005/8/layout/rings+Icon"/>
    <dgm:cxn modelId="{1289EA48-7FC0-4596-BB6F-C035EAFCF643}" type="presParOf" srcId="{40ED63F2-0C3C-4ADB-A8E4-E97A5F30B658}" destId="{50E06E2D-C5B0-4913-88D9-31F0B874921A}" srcOrd="5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1C505D-AD9C-428C-84D1-526032A4CBD3}" type="doc">
      <dgm:prSet loTypeId="urn:microsoft.com/office/officeart/2005/8/layout/vList3" loCatId="list" qsTypeId="urn:microsoft.com/office/officeart/2005/8/quickstyle/simple1" qsCatId="simple" csTypeId="urn:microsoft.com/office/officeart/2005/8/colors/accent2_3" csCatId="accent2" phldr="1"/>
      <dgm:spPr/>
    </dgm:pt>
    <dgm:pt modelId="{5AF17B9C-B99B-43C2-9D64-3EF2C0D33505}">
      <dgm:prSet phldrT="[Text]"/>
      <dgm:spPr>
        <a:xfrm rot="10800000">
          <a:off x="976921" y="0"/>
          <a:ext cx="3214577" cy="668940"/>
        </a:xfrm>
        <a:prstGeom prst="homePlate">
          <a:avLst/>
        </a:prstGeom>
        <a:solidFill>
          <a:srgbClr val="567682">
            <a:shade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Satellites</a:t>
          </a:r>
        </a:p>
      </dgm:t>
    </dgm:pt>
    <dgm:pt modelId="{911F99AF-91F5-42CE-8506-61E4F588255E}" type="parTrans" cxnId="{934A4D09-AC9C-4194-987E-7797C12C9E2F}">
      <dgm:prSet/>
      <dgm:spPr/>
      <dgm:t>
        <a:bodyPr/>
        <a:lstStyle/>
        <a:p>
          <a:endParaRPr lang="en-US"/>
        </a:p>
      </dgm:t>
    </dgm:pt>
    <dgm:pt modelId="{29CEEBCF-8CA5-4357-9940-522664CB60C3}" type="sibTrans" cxnId="{934A4D09-AC9C-4194-987E-7797C12C9E2F}">
      <dgm:prSet/>
      <dgm:spPr/>
      <dgm:t>
        <a:bodyPr/>
        <a:lstStyle/>
        <a:p>
          <a:endParaRPr lang="en-US"/>
        </a:p>
      </dgm:t>
    </dgm:pt>
    <dgm:pt modelId="{A915F3F1-7BAE-460C-BCAC-E0D71539DF10}">
      <dgm:prSet phldrT="[Text]"/>
      <dgm:spPr>
        <a:xfrm rot="10800000">
          <a:off x="976921" y="868647"/>
          <a:ext cx="3214577" cy="668940"/>
        </a:xfrm>
        <a:prstGeom prst="homePlate">
          <a:avLst/>
        </a:prstGeom>
        <a:solidFill>
          <a:srgbClr val="567682">
            <a:shade val="80000"/>
            <a:hueOff val="32907"/>
            <a:satOff val="-2587"/>
            <a:lumOff val="727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Airborne </a:t>
          </a:r>
        </a:p>
      </dgm:t>
    </dgm:pt>
    <dgm:pt modelId="{B7562BE3-0EB4-404C-880C-89EEB26C08DA}" type="parTrans" cxnId="{B41CA6BB-653E-419C-B539-0D8427CAF999}">
      <dgm:prSet/>
      <dgm:spPr/>
      <dgm:t>
        <a:bodyPr/>
        <a:lstStyle/>
        <a:p>
          <a:endParaRPr lang="en-US"/>
        </a:p>
      </dgm:t>
    </dgm:pt>
    <dgm:pt modelId="{7D547E5A-2627-4A9E-870F-EB0BC4A54D22}" type="sibTrans" cxnId="{B41CA6BB-653E-419C-B539-0D8427CAF999}">
      <dgm:prSet/>
      <dgm:spPr/>
      <dgm:t>
        <a:bodyPr/>
        <a:lstStyle/>
        <a:p>
          <a:endParaRPr lang="en-US"/>
        </a:p>
      </dgm:t>
    </dgm:pt>
    <dgm:pt modelId="{1FE5FE57-79F5-46C5-BC36-6CE4DA9FA556}">
      <dgm:prSet phldrT="[Text]"/>
      <dgm:spPr>
        <a:xfrm rot="10800000">
          <a:off x="976921" y="1737271"/>
          <a:ext cx="3214577" cy="668940"/>
        </a:xfrm>
        <a:prstGeom prst="homePlate">
          <a:avLst/>
        </a:prstGeom>
        <a:solidFill>
          <a:srgbClr val="567682">
            <a:shade val="80000"/>
            <a:hueOff val="65815"/>
            <a:satOff val="-5174"/>
            <a:lumOff val="14551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On Ice Surface &amp; Subsurface </a:t>
          </a:r>
        </a:p>
      </dgm:t>
    </dgm:pt>
    <dgm:pt modelId="{FDBA80E7-2B57-4C85-B351-5E7EA648AC63}" type="parTrans" cxnId="{40D6BE3B-C355-4D8D-A48C-BAD264F53218}">
      <dgm:prSet/>
      <dgm:spPr/>
      <dgm:t>
        <a:bodyPr/>
        <a:lstStyle/>
        <a:p>
          <a:endParaRPr lang="en-US"/>
        </a:p>
      </dgm:t>
    </dgm:pt>
    <dgm:pt modelId="{53092E8A-AB48-4707-9391-C39503B489DF}" type="sibTrans" cxnId="{40D6BE3B-C355-4D8D-A48C-BAD264F53218}">
      <dgm:prSet/>
      <dgm:spPr/>
      <dgm:t>
        <a:bodyPr/>
        <a:lstStyle/>
        <a:p>
          <a:endParaRPr lang="en-US"/>
        </a:p>
      </dgm:t>
    </dgm:pt>
    <dgm:pt modelId="{B814A2E9-D732-4720-90A5-44C14B8611A9}">
      <dgm:prSet phldrT="[Text]"/>
      <dgm:spPr>
        <a:xfrm rot="10800000">
          <a:off x="976921" y="2605895"/>
          <a:ext cx="3214577" cy="668940"/>
        </a:xfrm>
        <a:prstGeom prst="homePlate">
          <a:avLst/>
        </a:prstGeom>
        <a:solidFill>
          <a:srgbClr val="567682">
            <a:shade val="80000"/>
            <a:hueOff val="98722"/>
            <a:satOff val="-7761"/>
            <a:lumOff val="2182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Under Ice &amp; Open Water Surface </a:t>
          </a:r>
        </a:p>
      </dgm:t>
    </dgm:pt>
    <dgm:pt modelId="{7920A4EB-EAD8-468A-9B90-AEFB75762131}" type="parTrans" cxnId="{602606BF-D19D-4DC0-99BC-C6837FE69CD6}">
      <dgm:prSet/>
      <dgm:spPr/>
      <dgm:t>
        <a:bodyPr/>
        <a:lstStyle/>
        <a:p>
          <a:endParaRPr lang="en-US"/>
        </a:p>
      </dgm:t>
    </dgm:pt>
    <dgm:pt modelId="{4AC62454-6B98-472E-BA48-65D1C82AC781}" type="sibTrans" cxnId="{602606BF-D19D-4DC0-99BC-C6837FE69CD6}">
      <dgm:prSet/>
      <dgm:spPr/>
      <dgm:t>
        <a:bodyPr/>
        <a:lstStyle/>
        <a:p>
          <a:endParaRPr lang="en-US"/>
        </a:p>
      </dgm:t>
    </dgm:pt>
    <dgm:pt modelId="{6C9FC2D1-7932-49B8-BAC5-8399AC67F691}">
      <dgm:prSet phldrT="[Text]"/>
      <dgm:spPr>
        <a:xfrm rot="10800000">
          <a:off x="976921" y="3474519"/>
          <a:ext cx="3214577" cy="668940"/>
        </a:xfrm>
        <a:prstGeom prst="homePlate">
          <a:avLst/>
        </a:prstGeom>
        <a:solidFill>
          <a:srgbClr val="567682">
            <a:shade val="80000"/>
            <a:hueOff val="131629"/>
            <a:satOff val="-10348"/>
            <a:lumOff val="29102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Seafloor Mounted </a:t>
          </a:r>
        </a:p>
      </dgm:t>
    </dgm:pt>
    <dgm:pt modelId="{76580F81-905C-45FE-9D26-0C2202CE4F23}" type="parTrans" cxnId="{88ABD5E9-6450-4F4B-B523-3BEFF1B1A44E}">
      <dgm:prSet/>
      <dgm:spPr/>
      <dgm:t>
        <a:bodyPr/>
        <a:lstStyle/>
        <a:p>
          <a:endParaRPr lang="en-US"/>
        </a:p>
      </dgm:t>
    </dgm:pt>
    <dgm:pt modelId="{FEE28945-B28E-4D7D-B899-62A85EDD7DDA}" type="sibTrans" cxnId="{88ABD5E9-6450-4F4B-B523-3BEFF1B1A44E}">
      <dgm:prSet/>
      <dgm:spPr/>
      <dgm:t>
        <a:bodyPr/>
        <a:lstStyle/>
        <a:p>
          <a:endParaRPr lang="en-US"/>
        </a:p>
      </dgm:t>
    </dgm:pt>
    <dgm:pt modelId="{98E39A3A-2A1E-4A97-8FCB-EC6E2FA5E448}" type="pres">
      <dgm:prSet presAssocID="{CE1C505D-AD9C-428C-84D1-526032A4CBD3}" presName="linearFlow" presStyleCnt="0">
        <dgm:presLayoutVars>
          <dgm:dir/>
          <dgm:resizeHandles val="exact"/>
        </dgm:presLayoutVars>
      </dgm:prSet>
      <dgm:spPr/>
    </dgm:pt>
    <dgm:pt modelId="{B7FA8A8A-D7EB-4FB2-BC21-614E91EE84BB}" type="pres">
      <dgm:prSet presAssocID="{5AF17B9C-B99B-43C2-9D64-3EF2C0D33505}" presName="composite" presStyleCnt="0"/>
      <dgm:spPr/>
    </dgm:pt>
    <dgm:pt modelId="{902AC58B-4A00-40F0-8143-E71C6256655C}" type="pres">
      <dgm:prSet presAssocID="{5AF17B9C-B99B-43C2-9D64-3EF2C0D33505}" presName="imgShp" presStyleLbl="fgImgPlace1" presStyleIdx="0" presStyleCnt="5"/>
      <dgm:spPr>
        <a:xfrm>
          <a:off x="642451" y="22"/>
          <a:ext cx="668940" cy="66894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atellite view of Earth"/>
        </a:ext>
      </dgm:extLst>
    </dgm:pt>
    <dgm:pt modelId="{BB4A19FB-9E1F-4D5B-8963-E913641C6C20}" type="pres">
      <dgm:prSet presAssocID="{5AF17B9C-B99B-43C2-9D64-3EF2C0D33505}" presName="txShp" presStyleLbl="node1" presStyleIdx="0" presStyleCnt="5" custLinFactNeighborY="-35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5C7A18-6760-4B02-86FB-2E92154E8FB2}" type="pres">
      <dgm:prSet presAssocID="{29CEEBCF-8CA5-4357-9940-522664CB60C3}" presName="spacing" presStyleCnt="0"/>
      <dgm:spPr/>
    </dgm:pt>
    <dgm:pt modelId="{43A68479-6915-4237-9661-4E01D384C288}" type="pres">
      <dgm:prSet presAssocID="{A915F3F1-7BAE-460C-BCAC-E0D71539DF10}" presName="composite" presStyleCnt="0"/>
      <dgm:spPr/>
    </dgm:pt>
    <dgm:pt modelId="{E95F960D-210E-4735-B9A4-3DD1501C5A08}" type="pres">
      <dgm:prSet presAssocID="{A915F3F1-7BAE-460C-BCAC-E0D71539DF10}" presName="imgShp" presStyleLbl="fgImgPlace1" presStyleIdx="1" presStyleCnt="5" custLinFactNeighborX="-1122"/>
      <dgm:spPr>
        <a:xfrm>
          <a:off x="634946" y="868647"/>
          <a:ext cx="668940" cy="668940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4871" r="-16000" b="-67326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1B6A436C-2A42-4B2E-899E-6C40BC1A94A7}" type="pres">
      <dgm:prSet presAssocID="{A915F3F1-7BAE-460C-BCAC-E0D71539DF10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8D83ED-F9FF-470F-AB7E-F1FE9E3F03FD}" type="pres">
      <dgm:prSet presAssocID="{7D547E5A-2627-4A9E-870F-EB0BC4A54D22}" presName="spacing" presStyleCnt="0"/>
      <dgm:spPr/>
    </dgm:pt>
    <dgm:pt modelId="{CFB258D9-B002-4129-B220-CB6585DD00AE}" type="pres">
      <dgm:prSet presAssocID="{1FE5FE57-79F5-46C5-BC36-6CE4DA9FA556}" presName="composite" presStyleCnt="0"/>
      <dgm:spPr/>
    </dgm:pt>
    <dgm:pt modelId="{06BD4E84-5208-45F6-8AA0-087435491C20}" type="pres">
      <dgm:prSet presAssocID="{1FE5FE57-79F5-46C5-BC36-6CE4DA9FA556}" presName="imgShp" presStyleLbl="fgImgPlace1" presStyleIdx="2" presStyleCnt="5"/>
      <dgm:spPr>
        <a:xfrm>
          <a:off x="642451" y="1737271"/>
          <a:ext cx="668940" cy="668940"/>
        </a:xfrm>
        <a:prstGeom prst="ellipse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295" t="-66133" r="-69258" b="2661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647F48D-DD4D-446A-9FDB-5C3E714D1190}" type="pres">
      <dgm:prSet presAssocID="{1FE5FE57-79F5-46C5-BC36-6CE4DA9FA556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6535A1-02A5-4B20-A6B2-97C90A5A8749}" type="pres">
      <dgm:prSet presAssocID="{53092E8A-AB48-4707-9391-C39503B489DF}" presName="spacing" presStyleCnt="0"/>
      <dgm:spPr/>
    </dgm:pt>
    <dgm:pt modelId="{B36F73D1-A341-45D7-9901-5A98CDC20D96}" type="pres">
      <dgm:prSet presAssocID="{B814A2E9-D732-4720-90A5-44C14B8611A9}" presName="composite" presStyleCnt="0"/>
      <dgm:spPr/>
    </dgm:pt>
    <dgm:pt modelId="{10D94F88-15EA-4B3E-A292-8A3C0B3B2BA4}" type="pres">
      <dgm:prSet presAssocID="{B814A2E9-D732-4720-90A5-44C14B8611A9}" presName="imgShp" presStyleLbl="fgImgPlace1" presStyleIdx="3" presStyleCnt="5"/>
      <dgm:spPr>
        <a:xfrm>
          <a:off x="642451" y="2605895"/>
          <a:ext cx="668940" cy="668940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1FC712A2-810C-4DDF-A05E-3AECAE058B19}" type="pres">
      <dgm:prSet presAssocID="{B814A2E9-D732-4720-90A5-44C14B8611A9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B3C244-37B6-48A5-B039-6F9954635B74}" type="pres">
      <dgm:prSet presAssocID="{4AC62454-6B98-472E-BA48-65D1C82AC781}" presName="spacing" presStyleCnt="0"/>
      <dgm:spPr/>
    </dgm:pt>
    <dgm:pt modelId="{1983062A-1F34-48F2-AA31-A515DDEE370E}" type="pres">
      <dgm:prSet presAssocID="{6C9FC2D1-7932-49B8-BAC5-8399AC67F691}" presName="composite" presStyleCnt="0"/>
      <dgm:spPr/>
    </dgm:pt>
    <dgm:pt modelId="{2FD643F4-79B3-417A-9C80-015EE7ABA180}" type="pres">
      <dgm:prSet presAssocID="{6C9FC2D1-7932-49B8-BAC5-8399AC67F691}" presName="imgShp" presStyleLbl="fgImgPlace1" presStyleIdx="4" presStyleCnt="5"/>
      <dgm:spPr>
        <a:xfrm>
          <a:off x="642451" y="3474519"/>
          <a:ext cx="668940" cy="668940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1F90FC53-3445-410E-A1A8-7C5506E44AB7}" type="pres">
      <dgm:prSet presAssocID="{6C9FC2D1-7932-49B8-BAC5-8399AC67F691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5FD643-2AAF-463C-8A31-01066DC0E508}" type="presOf" srcId="{6C9FC2D1-7932-49B8-BAC5-8399AC67F691}" destId="{1F90FC53-3445-410E-A1A8-7C5506E44AB7}" srcOrd="0" destOrd="0" presId="urn:microsoft.com/office/officeart/2005/8/layout/vList3"/>
    <dgm:cxn modelId="{88ABD5E9-6450-4F4B-B523-3BEFF1B1A44E}" srcId="{CE1C505D-AD9C-428C-84D1-526032A4CBD3}" destId="{6C9FC2D1-7932-49B8-BAC5-8399AC67F691}" srcOrd="4" destOrd="0" parTransId="{76580F81-905C-45FE-9D26-0C2202CE4F23}" sibTransId="{FEE28945-B28E-4D7D-B899-62A85EDD7DDA}"/>
    <dgm:cxn modelId="{934A4D09-AC9C-4194-987E-7797C12C9E2F}" srcId="{CE1C505D-AD9C-428C-84D1-526032A4CBD3}" destId="{5AF17B9C-B99B-43C2-9D64-3EF2C0D33505}" srcOrd="0" destOrd="0" parTransId="{911F99AF-91F5-42CE-8506-61E4F588255E}" sibTransId="{29CEEBCF-8CA5-4357-9940-522664CB60C3}"/>
    <dgm:cxn modelId="{7662A4A3-8CE6-4B89-8A9C-C33D9D60EEF0}" type="presOf" srcId="{A915F3F1-7BAE-460C-BCAC-E0D71539DF10}" destId="{1B6A436C-2A42-4B2E-899E-6C40BC1A94A7}" srcOrd="0" destOrd="0" presId="urn:microsoft.com/office/officeart/2005/8/layout/vList3"/>
    <dgm:cxn modelId="{139DD1D6-CB30-4089-B959-C9CCCE0E4362}" type="presOf" srcId="{CE1C505D-AD9C-428C-84D1-526032A4CBD3}" destId="{98E39A3A-2A1E-4A97-8FCB-EC6E2FA5E448}" srcOrd="0" destOrd="0" presId="urn:microsoft.com/office/officeart/2005/8/layout/vList3"/>
    <dgm:cxn modelId="{40D6BE3B-C355-4D8D-A48C-BAD264F53218}" srcId="{CE1C505D-AD9C-428C-84D1-526032A4CBD3}" destId="{1FE5FE57-79F5-46C5-BC36-6CE4DA9FA556}" srcOrd="2" destOrd="0" parTransId="{FDBA80E7-2B57-4C85-B351-5E7EA648AC63}" sibTransId="{53092E8A-AB48-4707-9391-C39503B489DF}"/>
    <dgm:cxn modelId="{CC31FE4E-974C-42B0-861A-94A687376AA1}" type="presOf" srcId="{5AF17B9C-B99B-43C2-9D64-3EF2C0D33505}" destId="{BB4A19FB-9E1F-4D5B-8963-E913641C6C20}" srcOrd="0" destOrd="0" presId="urn:microsoft.com/office/officeart/2005/8/layout/vList3"/>
    <dgm:cxn modelId="{353E4EBF-90D7-4BF5-A36F-3F1C1582AF69}" type="presOf" srcId="{B814A2E9-D732-4720-90A5-44C14B8611A9}" destId="{1FC712A2-810C-4DDF-A05E-3AECAE058B19}" srcOrd="0" destOrd="0" presId="urn:microsoft.com/office/officeart/2005/8/layout/vList3"/>
    <dgm:cxn modelId="{B41CA6BB-653E-419C-B539-0D8427CAF999}" srcId="{CE1C505D-AD9C-428C-84D1-526032A4CBD3}" destId="{A915F3F1-7BAE-460C-BCAC-E0D71539DF10}" srcOrd="1" destOrd="0" parTransId="{B7562BE3-0EB4-404C-880C-89EEB26C08DA}" sibTransId="{7D547E5A-2627-4A9E-870F-EB0BC4A54D22}"/>
    <dgm:cxn modelId="{602606BF-D19D-4DC0-99BC-C6837FE69CD6}" srcId="{CE1C505D-AD9C-428C-84D1-526032A4CBD3}" destId="{B814A2E9-D732-4720-90A5-44C14B8611A9}" srcOrd="3" destOrd="0" parTransId="{7920A4EB-EAD8-468A-9B90-AEFB75762131}" sibTransId="{4AC62454-6B98-472E-BA48-65D1C82AC781}"/>
    <dgm:cxn modelId="{6C8B91A4-255B-4083-BF1E-2358E56AED16}" type="presOf" srcId="{1FE5FE57-79F5-46C5-BC36-6CE4DA9FA556}" destId="{A647F48D-DD4D-446A-9FDB-5C3E714D1190}" srcOrd="0" destOrd="0" presId="urn:microsoft.com/office/officeart/2005/8/layout/vList3"/>
    <dgm:cxn modelId="{CFE9A106-AC0B-4823-AA9C-DDB5464FAD05}" type="presParOf" srcId="{98E39A3A-2A1E-4A97-8FCB-EC6E2FA5E448}" destId="{B7FA8A8A-D7EB-4FB2-BC21-614E91EE84BB}" srcOrd="0" destOrd="0" presId="urn:microsoft.com/office/officeart/2005/8/layout/vList3"/>
    <dgm:cxn modelId="{D57963AD-1B6E-474F-9015-99B235A3633F}" type="presParOf" srcId="{B7FA8A8A-D7EB-4FB2-BC21-614E91EE84BB}" destId="{902AC58B-4A00-40F0-8143-E71C6256655C}" srcOrd="0" destOrd="0" presId="urn:microsoft.com/office/officeart/2005/8/layout/vList3"/>
    <dgm:cxn modelId="{D4CD4DB2-668B-4430-AFCA-A4975234D165}" type="presParOf" srcId="{B7FA8A8A-D7EB-4FB2-BC21-614E91EE84BB}" destId="{BB4A19FB-9E1F-4D5B-8963-E913641C6C20}" srcOrd="1" destOrd="0" presId="urn:microsoft.com/office/officeart/2005/8/layout/vList3"/>
    <dgm:cxn modelId="{15A66053-D7E8-49A2-B42B-54E3E7A6B847}" type="presParOf" srcId="{98E39A3A-2A1E-4A97-8FCB-EC6E2FA5E448}" destId="{175C7A18-6760-4B02-86FB-2E92154E8FB2}" srcOrd="1" destOrd="0" presId="urn:microsoft.com/office/officeart/2005/8/layout/vList3"/>
    <dgm:cxn modelId="{E811DEE1-7106-4ABD-8678-C612585AEB4C}" type="presParOf" srcId="{98E39A3A-2A1E-4A97-8FCB-EC6E2FA5E448}" destId="{43A68479-6915-4237-9661-4E01D384C288}" srcOrd="2" destOrd="0" presId="urn:microsoft.com/office/officeart/2005/8/layout/vList3"/>
    <dgm:cxn modelId="{8C81BE93-471E-43A0-949E-56A29F230CF8}" type="presParOf" srcId="{43A68479-6915-4237-9661-4E01D384C288}" destId="{E95F960D-210E-4735-B9A4-3DD1501C5A08}" srcOrd="0" destOrd="0" presId="urn:microsoft.com/office/officeart/2005/8/layout/vList3"/>
    <dgm:cxn modelId="{ED9FAD91-6AFC-45EE-AB79-8E8367EDE027}" type="presParOf" srcId="{43A68479-6915-4237-9661-4E01D384C288}" destId="{1B6A436C-2A42-4B2E-899E-6C40BC1A94A7}" srcOrd="1" destOrd="0" presId="urn:microsoft.com/office/officeart/2005/8/layout/vList3"/>
    <dgm:cxn modelId="{A9F96150-5C50-4B41-979E-A4FD43354C01}" type="presParOf" srcId="{98E39A3A-2A1E-4A97-8FCB-EC6E2FA5E448}" destId="{DE8D83ED-F9FF-470F-AB7E-F1FE9E3F03FD}" srcOrd="3" destOrd="0" presId="urn:microsoft.com/office/officeart/2005/8/layout/vList3"/>
    <dgm:cxn modelId="{3C1B434B-0770-42C2-AD27-D1338A9F9887}" type="presParOf" srcId="{98E39A3A-2A1E-4A97-8FCB-EC6E2FA5E448}" destId="{CFB258D9-B002-4129-B220-CB6585DD00AE}" srcOrd="4" destOrd="0" presId="urn:microsoft.com/office/officeart/2005/8/layout/vList3"/>
    <dgm:cxn modelId="{4D4632E1-7CB0-448A-85B4-B81942EFFBC2}" type="presParOf" srcId="{CFB258D9-B002-4129-B220-CB6585DD00AE}" destId="{06BD4E84-5208-45F6-8AA0-087435491C20}" srcOrd="0" destOrd="0" presId="urn:microsoft.com/office/officeart/2005/8/layout/vList3"/>
    <dgm:cxn modelId="{4D6F5840-878E-48B5-AAAF-BA61C46652E9}" type="presParOf" srcId="{CFB258D9-B002-4129-B220-CB6585DD00AE}" destId="{A647F48D-DD4D-446A-9FDB-5C3E714D1190}" srcOrd="1" destOrd="0" presId="urn:microsoft.com/office/officeart/2005/8/layout/vList3"/>
    <dgm:cxn modelId="{3FAB6D04-8D8B-46E5-8902-432E9DB7FEC7}" type="presParOf" srcId="{98E39A3A-2A1E-4A97-8FCB-EC6E2FA5E448}" destId="{606535A1-02A5-4B20-A6B2-97C90A5A8749}" srcOrd="5" destOrd="0" presId="urn:microsoft.com/office/officeart/2005/8/layout/vList3"/>
    <dgm:cxn modelId="{E1AE202A-5BBE-4EFC-9DFD-75A2A17E4A0A}" type="presParOf" srcId="{98E39A3A-2A1E-4A97-8FCB-EC6E2FA5E448}" destId="{B36F73D1-A341-45D7-9901-5A98CDC20D96}" srcOrd="6" destOrd="0" presId="urn:microsoft.com/office/officeart/2005/8/layout/vList3"/>
    <dgm:cxn modelId="{C79F906B-88EF-435C-BCF1-A20026D65B2B}" type="presParOf" srcId="{B36F73D1-A341-45D7-9901-5A98CDC20D96}" destId="{10D94F88-15EA-4B3E-A292-8A3C0B3B2BA4}" srcOrd="0" destOrd="0" presId="urn:microsoft.com/office/officeart/2005/8/layout/vList3"/>
    <dgm:cxn modelId="{43552131-90F7-4614-8ED7-66F1DC9DD8BC}" type="presParOf" srcId="{B36F73D1-A341-45D7-9901-5A98CDC20D96}" destId="{1FC712A2-810C-4DDF-A05E-3AECAE058B19}" srcOrd="1" destOrd="0" presId="urn:microsoft.com/office/officeart/2005/8/layout/vList3"/>
    <dgm:cxn modelId="{2C510982-A870-4DAB-AD39-D9D1358CAAD6}" type="presParOf" srcId="{98E39A3A-2A1E-4A97-8FCB-EC6E2FA5E448}" destId="{46B3C244-37B6-48A5-B039-6F9954635B74}" srcOrd="7" destOrd="0" presId="urn:microsoft.com/office/officeart/2005/8/layout/vList3"/>
    <dgm:cxn modelId="{7FCB69E1-0DD5-46C1-836A-66F887F7DFCD}" type="presParOf" srcId="{98E39A3A-2A1E-4A97-8FCB-EC6E2FA5E448}" destId="{1983062A-1F34-48F2-AA31-A515DDEE370E}" srcOrd="8" destOrd="0" presId="urn:microsoft.com/office/officeart/2005/8/layout/vList3"/>
    <dgm:cxn modelId="{5C00ECAA-AE4C-4643-BA8F-E5EA12527560}" type="presParOf" srcId="{1983062A-1F34-48F2-AA31-A515DDEE370E}" destId="{2FD643F4-79B3-417A-9C80-015EE7ABA180}" srcOrd="0" destOrd="0" presId="urn:microsoft.com/office/officeart/2005/8/layout/vList3"/>
    <dgm:cxn modelId="{27983BB6-A14B-445F-AB78-1EDEA613EA96}" type="presParOf" srcId="{1983062A-1F34-48F2-AA31-A515DDEE370E}" destId="{1F90FC53-3445-410E-A1A8-7C5506E44AB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1D81D77-5E0C-4075-89C1-7703A00B86BA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</dgm:pt>
    <dgm:pt modelId="{4E3CB82F-8D8C-44CA-AB8F-317FB776F611}">
      <dgm:prSet custT="1"/>
      <dgm:spPr>
        <a:xfrm>
          <a:off x="1967694" y="865128"/>
          <a:ext cx="2825685" cy="1881947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600" b="1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Large Vessel Spill of Combinations of Oil in the Shoulder Season </a:t>
          </a:r>
        </a:p>
      </dgm:t>
    </dgm:pt>
    <dgm:pt modelId="{5E16CF99-B5EA-4450-BC50-9A0EF3BBD8E9}" type="parTrans" cxnId="{779FCF00-B451-49CF-870D-AA34DCBB913D}">
      <dgm:prSet/>
      <dgm:spPr/>
      <dgm:t>
        <a:bodyPr/>
        <a:lstStyle/>
        <a:p>
          <a:endParaRPr lang="en-US"/>
        </a:p>
      </dgm:t>
    </dgm:pt>
    <dgm:pt modelId="{872EE2CB-1228-42C9-B494-F33E3DD7FA9D}" type="sibTrans" cxnId="{779FCF00-B451-49CF-870D-AA34DCBB913D}">
      <dgm:prSet/>
      <dgm:spPr/>
      <dgm:t>
        <a:bodyPr/>
        <a:lstStyle/>
        <a:p>
          <a:endParaRPr lang="en-US"/>
        </a:p>
      </dgm:t>
    </dgm:pt>
    <dgm:pt modelId="{15D4E418-59A6-4648-9E3C-A20DA69AFFBA}" type="pres">
      <dgm:prSet presAssocID="{61D81D77-5E0C-4075-89C1-7703A00B86BA}" presName="linearFlow" presStyleCnt="0">
        <dgm:presLayoutVars>
          <dgm:dir/>
          <dgm:resizeHandles val="exact"/>
        </dgm:presLayoutVars>
      </dgm:prSet>
      <dgm:spPr/>
    </dgm:pt>
    <dgm:pt modelId="{064B4C20-70E5-48DE-9660-311FD8CBFC92}" type="pres">
      <dgm:prSet presAssocID="{4E3CB82F-8D8C-44CA-AB8F-317FB776F611}" presName="comp" presStyleCnt="0"/>
      <dgm:spPr/>
    </dgm:pt>
    <dgm:pt modelId="{F3C1DA24-AB83-43A9-AB6A-D723BB9A3EE2}" type="pres">
      <dgm:prSet presAssocID="{4E3CB82F-8D8C-44CA-AB8F-317FB776F611}" presName="rect2" presStyleLbl="node1" presStyleIdx="0" presStyleCnt="1" custScaleX="88406" custScaleY="1301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67111C-5F4D-4848-8C14-E457A51FEBB4}" type="pres">
      <dgm:prSet presAssocID="{4E3CB82F-8D8C-44CA-AB8F-317FB776F611}" presName="rect1" presStyleLbl="lnNode1" presStyleIdx="0" presStyleCnt="1" custScaleX="131626" custScaleY="130183"/>
      <dgm:spPr>
        <a:xfrm>
          <a:off x="-18179" y="865128"/>
          <a:ext cx="1883779" cy="1881947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31000" t="-88154" r="-17381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50390DBE-7B4B-4400-89E0-3E0B17F0FEFE}" type="presOf" srcId="{61D81D77-5E0C-4075-89C1-7703A00B86BA}" destId="{15D4E418-59A6-4648-9E3C-A20DA69AFFBA}" srcOrd="0" destOrd="0" presId="urn:microsoft.com/office/officeart/2008/layout/AlternatingPictureBlocks"/>
    <dgm:cxn modelId="{355831DF-94FD-4D08-9673-540BB2258335}" type="presOf" srcId="{4E3CB82F-8D8C-44CA-AB8F-317FB776F611}" destId="{F3C1DA24-AB83-43A9-AB6A-D723BB9A3EE2}" srcOrd="0" destOrd="0" presId="urn:microsoft.com/office/officeart/2008/layout/AlternatingPictureBlocks"/>
    <dgm:cxn modelId="{779FCF00-B451-49CF-870D-AA34DCBB913D}" srcId="{61D81D77-5E0C-4075-89C1-7703A00B86BA}" destId="{4E3CB82F-8D8C-44CA-AB8F-317FB776F611}" srcOrd="0" destOrd="0" parTransId="{5E16CF99-B5EA-4450-BC50-9A0EF3BBD8E9}" sibTransId="{872EE2CB-1228-42C9-B494-F33E3DD7FA9D}"/>
    <dgm:cxn modelId="{9A6F8EED-1BD8-45D9-B81A-6445D14A84E2}" type="presParOf" srcId="{15D4E418-59A6-4648-9E3C-A20DA69AFFBA}" destId="{064B4C20-70E5-48DE-9660-311FD8CBFC92}" srcOrd="0" destOrd="0" presId="urn:microsoft.com/office/officeart/2008/layout/AlternatingPictureBlocks"/>
    <dgm:cxn modelId="{A817BF73-64E9-42DF-8CD8-D1E680322D2F}" type="presParOf" srcId="{064B4C20-70E5-48DE-9660-311FD8CBFC92}" destId="{F3C1DA24-AB83-43A9-AB6A-D723BB9A3EE2}" srcOrd="0" destOrd="0" presId="urn:microsoft.com/office/officeart/2008/layout/AlternatingPictureBlocks"/>
    <dgm:cxn modelId="{DAF67E8B-C332-47FF-B0F7-B756A19DE37D}" type="presParOf" srcId="{064B4C20-70E5-48DE-9660-311FD8CBFC92}" destId="{6167111C-5F4D-4848-8C14-E457A51FEBB4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8E38CFE-61DC-4DEE-943A-CF5035E1C47D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</dgm:pt>
    <dgm:pt modelId="{1231F19C-7B72-453C-BB7B-16D0250D123F}">
      <dgm:prSet custT="1"/>
      <dgm:spPr>
        <a:xfrm>
          <a:off x="1967694" y="865128"/>
          <a:ext cx="2825685" cy="1881947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600" b="1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Pipeline Spill Under Landfast Ice </a:t>
          </a:r>
        </a:p>
      </dgm:t>
    </dgm:pt>
    <dgm:pt modelId="{B4AAB01E-1425-4138-8742-CC65E94451CF}" type="parTrans" cxnId="{12CFD6DC-1A51-4AA6-86BC-76A9D327290D}">
      <dgm:prSet/>
      <dgm:spPr/>
      <dgm:t>
        <a:bodyPr/>
        <a:lstStyle/>
        <a:p>
          <a:endParaRPr lang="en-US"/>
        </a:p>
      </dgm:t>
    </dgm:pt>
    <dgm:pt modelId="{9D9C929C-42AD-469E-96F1-0F8FE5C73B89}" type="sibTrans" cxnId="{12CFD6DC-1A51-4AA6-86BC-76A9D327290D}">
      <dgm:prSet/>
      <dgm:spPr/>
      <dgm:t>
        <a:bodyPr/>
        <a:lstStyle/>
        <a:p>
          <a:endParaRPr lang="en-US"/>
        </a:p>
      </dgm:t>
    </dgm:pt>
    <dgm:pt modelId="{2DB12B4D-2EC4-4632-BFD9-CDDBDE4978CA}" type="pres">
      <dgm:prSet presAssocID="{88E38CFE-61DC-4DEE-943A-CF5035E1C47D}" presName="linearFlow" presStyleCnt="0">
        <dgm:presLayoutVars>
          <dgm:dir/>
          <dgm:resizeHandles val="exact"/>
        </dgm:presLayoutVars>
      </dgm:prSet>
      <dgm:spPr/>
    </dgm:pt>
    <dgm:pt modelId="{E26CC4FF-F139-4E05-8D0E-A41D822A321E}" type="pres">
      <dgm:prSet presAssocID="{1231F19C-7B72-453C-BB7B-16D0250D123F}" presName="comp" presStyleCnt="0"/>
      <dgm:spPr/>
    </dgm:pt>
    <dgm:pt modelId="{6297B3AB-CABC-4B98-8589-A3366E52666E}" type="pres">
      <dgm:prSet presAssocID="{1231F19C-7B72-453C-BB7B-16D0250D123F}" presName="rect2" presStyleLbl="node1" presStyleIdx="0" presStyleCnt="1" custScaleX="88406" custScaleY="1301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BC61CF-750E-4F47-B04D-6CFF4CB757A7}" type="pres">
      <dgm:prSet presAssocID="{1231F19C-7B72-453C-BB7B-16D0250D123F}" presName="rect1" presStyleLbl="lnNode1" presStyleIdx="0" presStyleCnt="1" custScaleX="131626" custScaleY="130183"/>
      <dgm:spPr>
        <a:xfrm>
          <a:off x="-18179" y="865128"/>
          <a:ext cx="1883779" cy="1881947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32B9F5CC-96D7-46F5-8709-F846F187DFBD}" type="presOf" srcId="{88E38CFE-61DC-4DEE-943A-CF5035E1C47D}" destId="{2DB12B4D-2EC4-4632-BFD9-CDDBDE4978CA}" srcOrd="0" destOrd="0" presId="urn:microsoft.com/office/officeart/2008/layout/AlternatingPictureBlocks"/>
    <dgm:cxn modelId="{12CFD6DC-1A51-4AA6-86BC-76A9D327290D}" srcId="{88E38CFE-61DC-4DEE-943A-CF5035E1C47D}" destId="{1231F19C-7B72-453C-BB7B-16D0250D123F}" srcOrd="0" destOrd="0" parTransId="{B4AAB01E-1425-4138-8742-CC65E94451CF}" sibTransId="{9D9C929C-42AD-469E-96F1-0F8FE5C73B89}"/>
    <dgm:cxn modelId="{2E6CA63B-D645-40FF-BA38-9233D9299590}" type="presOf" srcId="{1231F19C-7B72-453C-BB7B-16D0250D123F}" destId="{6297B3AB-CABC-4B98-8589-A3366E52666E}" srcOrd="0" destOrd="0" presId="urn:microsoft.com/office/officeart/2008/layout/AlternatingPictureBlocks"/>
    <dgm:cxn modelId="{46100EE0-CDEA-4B6E-8CBC-9256EC099AC0}" type="presParOf" srcId="{2DB12B4D-2EC4-4632-BFD9-CDDBDE4978CA}" destId="{E26CC4FF-F139-4E05-8D0E-A41D822A321E}" srcOrd="0" destOrd="0" presId="urn:microsoft.com/office/officeart/2008/layout/AlternatingPictureBlocks"/>
    <dgm:cxn modelId="{59AD08F5-F1D3-45E6-85F0-C841BD10F6FB}" type="presParOf" srcId="{E26CC4FF-F139-4E05-8D0E-A41D822A321E}" destId="{6297B3AB-CABC-4B98-8589-A3366E52666E}" srcOrd="0" destOrd="0" presId="urn:microsoft.com/office/officeart/2008/layout/AlternatingPictureBlocks"/>
    <dgm:cxn modelId="{40C06BD9-E99A-4F90-ADA9-71413B2B81FA}" type="presParOf" srcId="{E26CC4FF-F139-4E05-8D0E-A41D822A321E}" destId="{79BC61CF-750E-4F47-B04D-6CFF4CB757A7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0AFA7-388A-4009-9A27-9606B8AA77A5}">
      <dsp:nvSpPr>
        <dsp:cNvPr id="0" name=""/>
        <dsp:cNvSpPr/>
      </dsp:nvSpPr>
      <dsp:spPr>
        <a:xfrm>
          <a:off x="4059466" y="2523067"/>
          <a:ext cx="632293" cy="2039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146" y="0"/>
              </a:lnTo>
              <a:lnTo>
                <a:pt x="316146" y="2039147"/>
              </a:lnTo>
              <a:lnTo>
                <a:pt x="632293" y="20391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240D9D-030D-4BD7-80FB-A22BA1459066}">
      <dsp:nvSpPr>
        <dsp:cNvPr id="0" name=""/>
        <dsp:cNvSpPr/>
      </dsp:nvSpPr>
      <dsp:spPr>
        <a:xfrm>
          <a:off x="4059466" y="2523067"/>
          <a:ext cx="632293" cy="679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146" y="0"/>
              </a:lnTo>
              <a:lnTo>
                <a:pt x="316146" y="679715"/>
              </a:lnTo>
              <a:lnTo>
                <a:pt x="632293" y="679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9A80D-0757-4D8F-A106-B63193DDE082}">
      <dsp:nvSpPr>
        <dsp:cNvPr id="0" name=""/>
        <dsp:cNvSpPr/>
      </dsp:nvSpPr>
      <dsp:spPr>
        <a:xfrm>
          <a:off x="4059466" y="1843351"/>
          <a:ext cx="632293" cy="679715"/>
        </a:xfrm>
        <a:custGeom>
          <a:avLst/>
          <a:gdLst/>
          <a:ahLst/>
          <a:cxnLst/>
          <a:rect l="0" t="0" r="0" b="0"/>
          <a:pathLst>
            <a:path>
              <a:moveTo>
                <a:pt x="0" y="679715"/>
              </a:moveTo>
              <a:lnTo>
                <a:pt x="316146" y="679715"/>
              </a:lnTo>
              <a:lnTo>
                <a:pt x="316146" y="0"/>
              </a:lnTo>
              <a:lnTo>
                <a:pt x="63229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4BDD4-F6D5-413F-94F0-F40DCA5833B5}">
      <dsp:nvSpPr>
        <dsp:cNvPr id="0" name=""/>
        <dsp:cNvSpPr/>
      </dsp:nvSpPr>
      <dsp:spPr>
        <a:xfrm>
          <a:off x="4059466" y="483919"/>
          <a:ext cx="632293" cy="2039147"/>
        </a:xfrm>
        <a:custGeom>
          <a:avLst/>
          <a:gdLst/>
          <a:ahLst/>
          <a:cxnLst/>
          <a:rect l="0" t="0" r="0" b="0"/>
          <a:pathLst>
            <a:path>
              <a:moveTo>
                <a:pt x="0" y="2039147"/>
              </a:moveTo>
              <a:lnTo>
                <a:pt x="316146" y="2039147"/>
              </a:lnTo>
              <a:lnTo>
                <a:pt x="316146" y="0"/>
              </a:lnTo>
              <a:lnTo>
                <a:pt x="63229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0FE19E-5417-46C9-9ADA-ECE992D5379D}">
      <dsp:nvSpPr>
        <dsp:cNvPr id="0" name=""/>
        <dsp:cNvSpPr/>
      </dsp:nvSpPr>
      <dsp:spPr>
        <a:xfrm>
          <a:off x="209366" y="2040943"/>
          <a:ext cx="3850099" cy="964247"/>
        </a:xfrm>
        <a:prstGeom prst="rect">
          <a:avLst/>
        </a:prstGeom>
        <a:solidFill>
          <a:schemeClr val="accent4">
            <a:lumMod val="25000"/>
            <a:lumOff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accent6">
                  <a:lumMod val="50000"/>
                </a:schemeClr>
              </a:solidFill>
            </a:rPr>
            <a:t>Oil Spill Models are Used for: </a:t>
          </a:r>
        </a:p>
      </dsp:txBody>
      <dsp:txXfrm>
        <a:off x="209366" y="2040943"/>
        <a:ext cx="3850099" cy="964247"/>
      </dsp:txXfrm>
    </dsp:sp>
    <dsp:sp modelId="{535C049D-6080-4092-987B-1F8CAC54B834}">
      <dsp:nvSpPr>
        <dsp:cNvPr id="0" name=""/>
        <dsp:cNvSpPr/>
      </dsp:nvSpPr>
      <dsp:spPr>
        <a:xfrm>
          <a:off x="4691759" y="1795"/>
          <a:ext cx="5563014" cy="9642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FFFF00"/>
              </a:solidFill>
            </a:rPr>
            <a:t>Directing Response Activities</a:t>
          </a:r>
        </a:p>
      </dsp:txBody>
      <dsp:txXfrm>
        <a:off x="4691759" y="1795"/>
        <a:ext cx="5563014" cy="964247"/>
      </dsp:txXfrm>
    </dsp:sp>
    <dsp:sp modelId="{13A30705-3B56-4AB0-9A81-62684F067277}">
      <dsp:nvSpPr>
        <dsp:cNvPr id="0" name=""/>
        <dsp:cNvSpPr/>
      </dsp:nvSpPr>
      <dsp:spPr>
        <a:xfrm>
          <a:off x="4691759" y="1361227"/>
          <a:ext cx="5563014" cy="9642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FFFF00"/>
              </a:solidFill>
            </a:rPr>
            <a:t>Analyzing Performance of </a:t>
          </a:r>
          <a:br>
            <a:rPr lang="en-US" sz="2400" kern="1200" dirty="0">
              <a:solidFill>
                <a:srgbClr val="FFFF00"/>
              </a:solidFill>
            </a:rPr>
          </a:br>
          <a:r>
            <a:rPr lang="en-US" sz="2400" kern="1200" dirty="0">
              <a:solidFill>
                <a:srgbClr val="FFFF00"/>
              </a:solidFill>
            </a:rPr>
            <a:t>Cleanup Techniques </a:t>
          </a:r>
        </a:p>
      </dsp:txBody>
      <dsp:txXfrm>
        <a:off x="4691759" y="1361227"/>
        <a:ext cx="5563014" cy="964247"/>
      </dsp:txXfrm>
    </dsp:sp>
    <dsp:sp modelId="{DD122785-7D7A-4B5E-90A2-ACE880F9A47A}">
      <dsp:nvSpPr>
        <dsp:cNvPr id="0" name=""/>
        <dsp:cNvSpPr/>
      </dsp:nvSpPr>
      <dsp:spPr>
        <a:xfrm>
          <a:off x="4691759" y="2720658"/>
          <a:ext cx="5563014" cy="9642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FFFF00"/>
              </a:solidFill>
            </a:rPr>
            <a:t>Identification of Habitats &amp; </a:t>
          </a:r>
          <a:br>
            <a:rPr lang="en-US" sz="2400" kern="1200" dirty="0">
              <a:solidFill>
                <a:srgbClr val="FFFF00"/>
              </a:solidFill>
            </a:rPr>
          </a:br>
          <a:r>
            <a:rPr lang="en-US" sz="2400" kern="1200" dirty="0">
              <a:solidFill>
                <a:srgbClr val="FFFF00"/>
              </a:solidFill>
            </a:rPr>
            <a:t>Species at Risk</a:t>
          </a:r>
        </a:p>
      </dsp:txBody>
      <dsp:txXfrm>
        <a:off x="4691759" y="2720658"/>
        <a:ext cx="5563014" cy="964247"/>
      </dsp:txXfrm>
    </dsp:sp>
    <dsp:sp modelId="{E74F5BC7-9603-41A5-A544-268433AC73D5}">
      <dsp:nvSpPr>
        <dsp:cNvPr id="0" name=""/>
        <dsp:cNvSpPr/>
      </dsp:nvSpPr>
      <dsp:spPr>
        <a:xfrm>
          <a:off x="4691759" y="4080090"/>
          <a:ext cx="5563014" cy="9642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rgbClr val="FFFF00"/>
              </a:solidFill>
            </a:rPr>
            <a:t>Informing Stakeholders / Public</a:t>
          </a:r>
        </a:p>
      </dsp:txBody>
      <dsp:txXfrm>
        <a:off x="4691759" y="4080090"/>
        <a:ext cx="5563014" cy="964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B4C38-ADB1-4E90-B164-5C56E7E12474}">
      <dsp:nvSpPr>
        <dsp:cNvPr id="0" name=""/>
        <dsp:cNvSpPr/>
      </dsp:nvSpPr>
      <dsp:spPr>
        <a:xfrm>
          <a:off x="0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1</a:t>
          </a:r>
        </a:p>
      </dsp:txBody>
      <dsp:txXfrm>
        <a:off x="19188" y="976784"/>
        <a:ext cx="1602481" cy="354702"/>
      </dsp:txXfrm>
    </dsp:sp>
    <dsp:sp modelId="{8F10F5AF-5F2F-45D7-BF13-E5C3EA85892B}">
      <dsp:nvSpPr>
        <dsp:cNvPr id="0" name=""/>
        <dsp:cNvSpPr/>
      </dsp:nvSpPr>
      <dsp:spPr>
        <a:xfrm rot="5395864">
          <a:off x="724855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D3CE37-B81D-4745-96B3-49D4E31A93D6}">
      <dsp:nvSpPr>
        <dsp:cNvPr id="0" name=""/>
        <dsp:cNvSpPr/>
      </dsp:nvSpPr>
      <dsp:spPr>
        <a:xfrm>
          <a:off x="999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Formation of Project Core Advisory Team</a:t>
          </a:r>
        </a:p>
      </dsp:txBody>
      <dsp:txXfrm>
        <a:off x="49106" y="1782946"/>
        <a:ext cx="1546275" cy="1760226"/>
      </dsp:txXfrm>
    </dsp:sp>
    <dsp:sp modelId="{94223AF2-79E3-4B61-89F4-AE15BC93D514}">
      <dsp:nvSpPr>
        <dsp:cNvPr id="0" name=""/>
        <dsp:cNvSpPr/>
      </dsp:nvSpPr>
      <dsp:spPr>
        <a:xfrm>
          <a:off x="1808013" y="957596"/>
          <a:ext cx="1591185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2</a:t>
          </a:r>
        </a:p>
      </dsp:txBody>
      <dsp:txXfrm>
        <a:off x="1827201" y="976784"/>
        <a:ext cx="1552809" cy="354702"/>
      </dsp:txXfrm>
    </dsp:sp>
    <dsp:sp modelId="{2AE0900F-B5FF-4927-8350-2154E6B58F66}">
      <dsp:nvSpPr>
        <dsp:cNvPr id="0" name=""/>
        <dsp:cNvSpPr/>
      </dsp:nvSpPr>
      <dsp:spPr>
        <a:xfrm rot="5393119">
          <a:off x="2508342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2BDEE4-059D-4B09-9053-C119320BD7F7}">
      <dsp:nvSpPr>
        <dsp:cNvPr id="0" name=""/>
        <dsp:cNvSpPr/>
      </dsp:nvSpPr>
      <dsp:spPr>
        <a:xfrm>
          <a:off x="1785381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Define Needs/ Questions Addressed by Response Models</a:t>
          </a:r>
        </a:p>
      </dsp:txBody>
      <dsp:txXfrm>
        <a:off x="1833488" y="1782946"/>
        <a:ext cx="1546275" cy="1760226"/>
      </dsp:txXfrm>
    </dsp:sp>
    <dsp:sp modelId="{9BF7AE4C-88BD-4563-A5C7-1AB1F92210A9}">
      <dsp:nvSpPr>
        <dsp:cNvPr id="0" name=""/>
        <dsp:cNvSpPr/>
      </dsp:nvSpPr>
      <dsp:spPr>
        <a:xfrm>
          <a:off x="3567559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3</a:t>
          </a:r>
        </a:p>
      </dsp:txBody>
      <dsp:txXfrm>
        <a:off x="3586747" y="976784"/>
        <a:ext cx="1602481" cy="354702"/>
      </dsp:txXfrm>
    </dsp:sp>
    <dsp:sp modelId="{0CB57282-85EC-46CC-98D4-C72610BDE190}">
      <dsp:nvSpPr>
        <dsp:cNvPr id="0" name=""/>
        <dsp:cNvSpPr/>
      </dsp:nvSpPr>
      <dsp:spPr>
        <a:xfrm rot="5393119">
          <a:off x="4292725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14107-4E92-4084-BAD3-621717F8100C}">
      <dsp:nvSpPr>
        <dsp:cNvPr id="0" name=""/>
        <dsp:cNvSpPr/>
      </dsp:nvSpPr>
      <dsp:spPr>
        <a:xfrm>
          <a:off x="3569764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3 Day Workshop on Arctic Maritime </a:t>
          </a:r>
          <a:b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</a:b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Spill Response Modeling</a:t>
          </a:r>
        </a:p>
      </dsp:txBody>
      <dsp:txXfrm>
        <a:off x="3617871" y="1782946"/>
        <a:ext cx="1546275" cy="1760226"/>
      </dsp:txXfrm>
    </dsp:sp>
    <dsp:sp modelId="{5C1569D5-DC2B-4854-AC90-670A31318043}">
      <dsp:nvSpPr>
        <dsp:cNvPr id="0" name=""/>
        <dsp:cNvSpPr/>
      </dsp:nvSpPr>
      <dsp:spPr>
        <a:xfrm>
          <a:off x="5351941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4</a:t>
          </a:r>
        </a:p>
      </dsp:txBody>
      <dsp:txXfrm>
        <a:off x="5371129" y="976784"/>
        <a:ext cx="1602481" cy="354702"/>
      </dsp:txXfrm>
    </dsp:sp>
    <dsp:sp modelId="{3655ADF0-3A80-4CC8-A3AE-A74E2325D2AD}">
      <dsp:nvSpPr>
        <dsp:cNvPr id="0" name=""/>
        <dsp:cNvSpPr/>
      </dsp:nvSpPr>
      <dsp:spPr>
        <a:xfrm rot="5393119">
          <a:off x="6077107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D36E7-388F-4388-B2F7-6C1A7D860001}">
      <dsp:nvSpPr>
        <dsp:cNvPr id="0" name=""/>
        <dsp:cNvSpPr/>
      </dsp:nvSpPr>
      <dsp:spPr>
        <a:xfrm>
          <a:off x="5354146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Working Groups on Oil &amp; Ice Interactions, Technologies, Visualization/ Uncertainty </a:t>
          </a:r>
        </a:p>
      </dsp:txBody>
      <dsp:txXfrm>
        <a:off x="5402253" y="1782946"/>
        <a:ext cx="1546275" cy="1760226"/>
      </dsp:txXfrm>
    </dsp:sp>
    <dsp:sp modelId="{B9DF10D8-AB12-432D-83CF-DCD404241BDF}">
      <dsp:nvSpPr>
        <dsp:cNvPr id="0" name=""/>
        <dsp:cNvSpPr/>
      </dsp:nvSpPr>
      <dsp:spPr>
        <a:xfrm>
          <a:off x="7136324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5</a:t>
          </a:r>
        </a:p>
      </dsp:txBody>
      <dsp:txXfrm>
        <a:off x="7155512" y="976784"/>
        <a:ext cx="1602481" cy="354702"/>
      </dsp:txXfrm>
    </dsp:sp>
    <dsp:sp modelId="{CAF7946D-E4D0-46AF-9C44-10DE76740CE6}">
      <dsp:nvSpPr>
        <dsp:cNvPr id="0" name=""/>
        <dsp:cNvSpPr/>
      </dsp:nvSpPr>
      <dsp:spPr>
        <a:xfrm rot="5393119">
          <a:off x="7861489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E6E6D-524C-4C7A-AE81-6F5271BFA345}">
      <dsp:nvSpPr>
        <dsp:cNvPr id="0" name=""/>
        <dsp:cNvSpPr/>
      </dsp:nvSpPr>
      <dsp:spPr>
        <a:xfrm>
          <a:off x="7138528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Virtual Workshop &amp; Stakeholder Working Sessions </a:t>
          </a:r>
        </a:p>
      </dsp:txBody>
      <dsp:txXfrm>
        <a:off x="7186635" y="1782946"/>
        <a:ext cx="1546275" cy="1760226"/>
      </dsp:txXfrm>
    </dsp:sp>
    <dsp:sp modelId="{3F67A687-91B9-43DF-9D61-715D62045471}">
      <dsp:nvSpPr>
        <dsp:cNvPr id="0" name=""/>
        <dsp:cNvSpPr/>
      </dsp:nvSpPr>
      <dsp:spPr>
        <a:xfrm>
          <a:off x="8920706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6</a:t>
          </a:r>
        </a:p>
      </dsp:txBody>
      <dsp:txXfrm>
        <a:off x="8939894" y="976784"/>
        <a:ext cx="1602481" cy="354702"/>
      </dsp:txXfrm>
    </dsp:sp>
    <dsp:sp modelId="{EA8065DE-BD41-4DB2-96B9-8A6B20B779F2}">
      <dsp:nvSpPr>
        <dsp:cNvPr id="0" name=""/>
        <dsp:cNvSpPr/>
      </dsp:nvSpPr>
      <dsp:spPr>
        <a:xfrm rot="5393119">
          <a:off x="9645871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C05EE-03D1-4980-AAA9-48A98E67CF1E}">
      <dsp:nvSpPr>
        <dsp:cNvPr id="0" name=""/>
        <dsp:cNvSpPr/>
      </dsp:nvSpPr>
      <dsp:spPr>
        <a:xfrm>
          <a:off x="8922910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Completion of Knowledge Product </a:t>
          </a:r>
          <a:b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</a:br>
          <a:endParaRPr lang="en-US" sz="1800" kern="1200" dirty="0">
            <a:solidFill>
              <a:srgbClr val="173C4A"/>
            </a:solidFill>
            <a:latin typeface="Trebuchet MS"/>
            <a:ea typeface="+mn-ea"/>
            <a:cs typeface="+mn-cs"/>
          </a:endParaRPr>
        </a:p>
      </dsp:txBody>
      <dsp:txXfrm>
        <a:off x="8971017" y="1782946"/>
        <a:ext cx="1546275" cy="17602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B4C38-ADB1-4E90-B164-5C56E7E12474}">
      <dsp:nvSpPr>
        <dsp:cNvPr id="0" name=""/>
        <dsp:cNvSpPr/>
      </dsp:nvSpPr>
      <dsp:spPr>
        <a:xfrm>
          <a:off x="0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1</a:t>
          </a:r>
        </a:p>
      </dsp:txBody>
      <dsp:txXfrm>
        <a:off x="19188" y="976784"/>
        <a:ext cx="1602481" cy="354702"/>
      </dsp:txXfrm>
    </dsp:sp>
    <dsp:sp modelId="{8F10F5AF-5F2F-45D7-BF13-E5C3EA85892B}">
      <dsp:nvSpPr>
        <dsp:cNvPr id="0" name=""/>
        <dsp:cNvSpPr/>
      </dsp:nvSpPr>
      <dsp:spPr>
        <a:xfrm rot="5395864">
          <a:off x="724855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D3CE37-B81D-4745-96B3-49D4E31A93D6}">
      <dsp:nvSpPr>
        <dsp:cNvPr id="0" name=""/>
        <dsp:cNvSpPr/>
      </dsp:nvSpPr>
      <dsp:spPr>
        <a:xfrm>
          <a:off x="999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Formation of Project Core Advisory Team</a:t>
          </a:r>
        </a:p>
      </dsp:txBody>
      <dsp:txXfrm>
        <a:off x="49106" y="1782946"/>
        <a:ext cx="1546275" cy="1760226"/>
      </dsp:txXfrm>
    </dsp:sp>
    <dsp:sp modelId="{94223AF2-79E3-4B61-89F4-AE15BC93D514}">
      <dsp:nvSpPr>
        <dsp:cNvPr id="0" name=""/>
        <dsp:cNvSpPr/>
      </dsp:nvSpPr>
      <dsp:spPr>
        <a:xfrm>
          <a:off x="1808013" y="957596"/>
          <a:ext cx="1591185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2</a:t>
          </a:r>
        </a:p>
      </dsp:txBody>
      <dsp:txXfrm>
        <a:off x="1827201" y="976784"/>
        <a:ext cx="1552809" cy="354702"/>
      </dsp:txXfrm>
    </dsp:sp>
    <dsp:sp modelId="{2AE0900F-B5FF-4927-8350-2154E6B58F66}">
      <dsp:nvSpPr>
        <dsp:cNvPr id="0" name=""/>
        <dsp:cNvSpPr/>
      </dsp:nvSpPr>
      <dsp:spPr>
        <a:xfrm rot="5393119">
          <a:off x="2508342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2BDEE4-059D-4B09-9053-C119320BD7F7}">
      <dsp:nvSpPr>
        <dsp:cNvPr id="0" name=""/>
        <dsp:cNvSpPr/>
      </dsp:nvSpPr>
      <dsp:spPr>
        <a:xfrm>
          <a:off x="1785381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Define Needs/ Questions Addressed by Response Models</a:t>
          </a:r>
        </a:p>
      </dsp:txBody>
      <dsp:txXfrm>
        <a:off x="1833488" y="1782946"/>
        <a:ext cx="1546275" cy="1760226"/>
      </dsp:txXfrm>
    </dsp:sp>
    <dsp:sp modelId="{9BF7AE4C-88BD-4563-A5C7-1AB1F92210A9}">
      <dsp:nvSpPr>
        <dsp:cNvPr id="0" name=""/>
        <dsp:cNvSpPr/>
      </dsp:nvSpPr>
      <dsp:spPr>
        <a:xfrm>
          <a:off x="3567559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3</a:t>
          </a:r>
        </a:p>
      </dsp:txBody>
      <dsp:txXfrm>
        <a:off x="3586747" y="976784"/>
        <a:ext cx="1602481" cy="354702"/>
      </dsp:txXfrm>
    </dsp:sp>
    <dsp:sp modelId="{0CB57282-85EC-46CC-98D4-C72610BDE190}">
      <dsp:nvSpPr>
        <dsp:cNvPr id="0" name=""/>
        <dsp:cNvSpPr/>
      </dsp:nvSpPr>
      <dsp:spPr>
        <a:xfrm rot="5393119">
          <a:off x="4292725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14107-4E92-4084-BAD3-621717F8100C}">
      <dsp:nvSpPr>
        <dsp:cNvPr id="0" name=""/>
        <dsp:cNvSpPr/>
      </dsp:nvSpPr>
      <dsp:spPr>
        <a:xfrm>
          <a:off x="3569764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3 Day Workshop on Arctic Maritime </a:t>
          </a:r>
          <a:b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</a:b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Spill Response Modeling</a:t>
          </a:r>
        </a:p>
      </dsp:txBody>
      <dsp:txXfrm>
        <a:off x="3617871" y="1782946"/>
        <a:ext cx="1546275" cy="1760226"/>
      </dsp:txXfrm>
    </dsp:sp>
    <dsp:sp modelId="{5C1569D5-DC2B-4854-AC90-670A31318043}">
      <dsp:nvSpPr>
        <dsp:cNvPr id="0" name=""/>
        <dsp:cNvSpPr/>
      </dsp:nvSpPr>
      <dsp:spPr>
        <a:xfrm>
          <a:off x="5351941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4</a:t>
          </a:r>
        </a:p>
      </dsp:txBody>
      <dsp:txXfrm>
        <a:off x="5371129" y="976784"/>
        <a:ext cx="1602481" cy="354702"/>
      </dsp:txXfrm>
    </dsp:sp>
    <dsp:sp modelId="{3655ADF0-3A80-4CC8-A3AE-A74E2325D2AD}">
      <dsp:nvSpPr>
        <dsp:cNvPr id="0" name=""/>
        <dsp:cNvSpPr/>
      </dsp:nvSpPr>
      <dsp:spPr>
        <a:xfrm rot="5393119">
          <a:off x="6077107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D36E7-388F-4388-B2F7-6C1A7D860001}">
      <dsp:nvSpPr>
        <dsp:cNvPr id="0" name=""/>
        <dsp:cNvSpPr/>
      </dsp:nvSpPr>
      <dsp:spPr>
        <a:xfrm>
          <a:off x="5354146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Working Groups on Oil &amp; Ice Interactions, Technologies, Visualization/ Uncertainty </a:t>
          </a:r>
        </a:p>
      </dsp:txBody>
      <dsp:txXfrm>
        <a:off x="5402253" y="1782946"/>
        <a:ext cx="1546275" cy="1760226"/>
      </dsp:txXfrm>
    </dsp:sp>
    <dsp:sp modelId="{B9DF10D8-AB12-432D-83CF-DCD404241BDF}">
      <dsp:nvSpPr>
        <dsp:cNvPr id="0" name=""/>
        <dsp:cNvSpPr/>
      </dsp:nvSpPr>
      <dsp:spPr>
        <a:xfrm>
          <a:off x="7136324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5</a:t>
          </a:r>
        </a:p>
      </dsp:txBody>
      <dsp:txXfrm>
        <a:off x="7155512" y="976784"/>
        <a:ext cx="1602481" cy="354702"/>
      </dsp:txXfrm>
    </dsp:sp>
    <dsp:sp modelId="{CAF7946D-E4D0-46AF-9C44-10DE76740CE6}">
      <dsp:nvSpPr>
        <dsp:cNvPr id="0" name=""/>
        <dsp:cNvSpPr/>
      </dsp:nvSpPr>
      <dsp:spPr>
        <a:xfrm rot="5393119">
          <a:off x="7861489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3E6E6D-524C-4C7A-AE81-6F5271BFA345}">
      <dsp:nvSpPr>
        <dsp:cNvPr id="0" name=""/>
        <dsp:cNvSpPr/>
      </dsp:nvSpPr>
      <dsp:spPr>
        <a:xfrm>
          <a:off x="7138528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Virtual Workshop &amp; Stakeholder Working Sessions </a:t>
          </a:r>
        </a:p>
      </dsp:txBody>
      <dsp:txXfrm>
        <a:off x="7186635" y="1782946"/>
        <a:ext cx="1546275" cy="1760226"/>
      </dsp:txXfrm>
    </dsp:sp>
    <dsp:sp modelId="{3F67A687-91B9-43DF-9D61-715D62045471}">
      <dsp:nvSpPr>
        <dsp:cNvPr id="0" name=""/>
        <dsp:cNvSpPr/>
      </dsp:nvSpPr>
      <dsp:spPr>
        <a:xfrm>
          <a:off x="8920706" y="957596"/>
          <a:ext cx="1640857" cy="393078"/>
        </a:xfrm>
        <a:prstGeom prst="roundRect">
          <a:avLst/>
        </a:prstGeom>
        <a:solidFill>
          <a:srgbClr val="841722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417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Phase 6</a:t>
          </a:r>
        </a:p>
      </dsp:txBody>
      <dsp:txXfrm>
        <a:off x="8939894" y="976784"/>
        <a:ext cx="1602481" cy="354702"/>
      </dsp:txXfrm>
    </dsp:sp>
    <dsp:sp modelId="{EA8065DE-BD41-4DB2-96B9-8A6B20B779F2}">
      <dsp:nvSpPr>
        <dsp:cNvPr id="0" name=""/>
        <dsp:cNvSpPr/>
      </dsp:nvSpPr>
      <dsp:spPr>
        <a:xfrm rot="5393119">
          <a:off x="9645871" y="1520586"/>
          <a:ext cx="192082" cy="44341"/>
        </a:xfrm>
        <a:prstGeom prst="rightArrow">
          <a:avLst>
            <a:gd name="adj1" fmla="val 66700"/>
            <a:gd name="adj2" fmla="val 50000"/>
          </a:avLst>
        </a:prstGeom>
        <a:solidFill>
          <a:srgbClr val="84172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C05EE-03D1-4980-AAA9-48A98E67CF1E}">
      <dsp:nvSpPr>
        <dsp:cNvPr id="0" name=""/>
        <dsp:cNvSpPr/>
      </dsp:nvSpPr>
      <dsp:spPr>
        <a:xfrm>
          <a:off x="8922910" y="1734839"/>
          <a:ext cx="1642489" cy="1856440"/>
        </a:xfrm>
        <a:prstGeom prst="roundRect">
          <a:avLst>
            <a:gd name="adj" fmla="val 10000"/>
          </a:avLst>
        </a:prstGeom>
        <a:solidFill>
          <a:srgbClr val="84172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  <a:t>Completion of Knowledge Product </a:t>
          </a:r>
          <a:br>
            <a:rPr lang="en-US" sz="1800" kern="1200" dirty="0">
              <a:solidFill>
                <a:srgbClr val="173C4A"/>
              </a:solidFill>
              <a:latin typeface="Trebuchet MS"/>
              <a:ea typeface="+mn-ea"/>
              <a:cs typeface="+mn-cs"/>
            </a:rPr>
          </a:br>
          <a:endParaRPr lang="en-US" sz="1800" kern="1200" dirty="0">
            <a:solidFill>
              <a:srgbClr val="173C4A"/>
            </a:solidFill>
            <a:latin typeface="Trebuchet MS"/>
            <a:ea typeface="+mn-ea"/>
            <a:cs typeface="+mn-cs"/>
          </a:endParaRPr>
        </a:p>
      </dsp:txBody>
      <dsp:txXfrm>
        <a:off x="8971017" y="1782946"/>
        <a:ext cx="1546275" cy="17602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98F23A-4182-4B06-9A52-1D63739B0778}">
      <dsp:nvSpPr>
        <dsp:cNvPr id="0" name=""/>
        <dsp:cNvSpPr/>
      </dsp:nvSpPr>
      <dsp:spPr>
        <a:xfrm>
          <a:off x="806446" y="2138979"/>
          <a:ext cx="1830483" cy="619184"/>
        </a:xfrm>
        <a:prstGeom prst="roundRect">
          <a:avLst>
            <a:gd name="adj" fmla="val 10000"/>
          </a:avLst>
        </a:prstGeom>
        <a:solidFill>
          <a:srgbClr val="FFFFFF"/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Core Team</a:t>
          </a:r>
        </a:p>
      </dsp:txBody>
      <dsp:txXfrm>
        <a:off x="824581" y="2157114"/>
        <a:ext cx="1794213" cy="582914"/>
      </dsp:txXfrm>
    </dsp:sp>
    <dsp:sp modelId="{536277B8-9014-41B7-B518-09AAA3C6CD63}">
      <dsp:nvSpPr>
        <dsp:cNvPr id="0" name=""/>
        <dsp:cNvSpPr/>
      </dsp:nvSpPr>
      <dsp:spPr>
        <a:xfrm rot="17692822">
          <a:off x="2295920" y="1899971"/>
          <a:ext cx="1177367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1177367" y="14553"/>
              </a:lnTo>
            </a:path>
          </a:pathLst>
        </a:custGeom>
        <a:noFill/>
        <a:ln w="25400" cap="flat" cmpd="sng" algn="ctr">
          <a:solidFill>
            <a:srgbClr val="FFFF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sp:txBody>
      <dsp:txXfrm>
        <a:off x="2845517" y="1928843"/>
        <a:ext cx="0" cy="0"/>
      </dsp:txXfrm>
    </dsp:sp>
    <dsp:sp modelId="{B1D31943-3602-46A9-8002-835B9EE7A34D}">
      <dsp:nvSpPr>
        <dsp:cNvPr id="0" name=""/>
        <dsp:cNvSpPr/>
      </dsp:nvSpPr>
      <dsp:spPr>
        <a:xfrm>
          <a:off x="3132277" y="1070885"/>
          <a:ext cx="3621896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USCG</a:t>
          </a:r>
        </a:p>
      </dsp:txBody>
      <dsp:txXfrm>
        <a:off x="3150412" y="1089020"/>
        <a:ext cx="3585626" cy="582914"/>
      </dsp:txXfrm>
    </dsp:sp>
    <dsp:sp modelId="{4DD514A9-51BF-4C1F-B5CF-FCAFE9E89540}">
      <dsp:nvSpPr>
        <dsp:cNvPr id="0" name=""/>
        <dsp:cNvSpPr/>
      </dsp:nvSpPr>
      <dsp:spPr>
        <a:xfrm rot="17692822">
          <a:off x="6413164" y="831877"/>
          <a:ext cx="1177367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1177367" y="14553"/>
              </a:lnTo>
            </a:path>
          </a:pathLst>
        </a:custGeom>
        <a:noFill/>
        <a:ln w="25400" cap="flat" cmpd="sng" algn="ctr">
          <a:solidFill>
            <a:srgbClr val="FFFFFF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sp:txBody>
      <dsp:txXfrm>
        <a:off x="6962762" y="860750"/>
        <a:ext cx="0" cy="0"/>
      </dsp:txXfrm>
    </dsp:sp>
    <dsp:sp modelId="{0FEAF594-C922-406A-9AD7-9472106B830F}">
      <dsp:nvSpPr>
        <dsp:cNvPr id="0" name=""/>
        <dsp:cNvSpPr/>
      </dsp:nvSpPr>
      <dsp:spPr>
        <a:xfrm>
          <a:off x="7249522" y="2791"/>
          <a:ext cx="2834095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PacArea (Pacific Area) </a:t>
          </a:r>
        </a:p>
      </dsp:txBody>
      <dsp:txXfrm>
        <a:off x="7267657" y="20926"/>
        <a:ext cx="2797825" cy="582914"/>
      </dsp:txXfrm>
    </dsp:sp>
    <dsp:sp modelId="{5B381D94-9215-4CE0-93D7-B07FFF14E768}">
      <dsp:nvSpPr>
        <dsp:cNvPr id="0" name=""/>
        <dsp:cNvSpPr/>
      </dsp:nvSpPr>
      <dsp:spPr>
        <a:xfrm rot="19457599">
          <a:off x="6696836" y="1187908"/>
          <a:ext cx="610022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610022" y="14553"/>
              </a:lnTo>
            </a:path>
          </a:pathLst>
        </a:custGeom>
        <a:noFill/>
        <a:ln w="25400" cap="flat" cmpd="sng" algn="ctr">
          <a:solidFill>
            <a:srgbClr val="FFFFFF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sp:txBody>
      <dsp:txXfrm>
        <a:off x="6980563" y="1198979"/>
        <a:ext cx="0" cy="0"/>
      </dsp:txXfrm>
    </dsp:sp>
    <dsp:sp modelId="{C3B353A1-EF95-43C0-AAB8-B48E9630BD88}">
      <dsp:nvSpPr>
        <dsp:cNvPr id="0" name=""/>
        <dsp:cNvSpPr/>
      </dsp:nvSpPr>
      <dsp:spPr>
        <a:xfrm>
          <a:off x="7249522" y="714854"/>
          <a:ext cx="2834095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D17 (Alaska)</a:t>
          </a:r>
        </a:p>
      </dsp:txBody>
      <dsp:txXfrm>
        <a:off x="7267657" y="732989"/>
        <a:ext cx="2797825" cy="582914"/>
      </dsp:txXfrm>
    </dsp:sp>
    <dsp:sp modelId="{C871D138-8687-4406-8BFB-D538E79F9A4A}">
      <dsp:nvSpPr>
        <dsp:cNvPr id="0" name=""/>
        <dsp:cNvSpPr/>
      </dsp:nvSpPr>
      <dsp:spPr>
        <a:xfrm rot="2142401">
          <a:off x="6696836" y="1543940"/>
          <a:ext cx="610022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610022" y="14553"/>
              </a:lnTo>
            </a:path>
          </a:pathLst>
        </a:custGeom>
        <a:noFill/>
        <a:ln w="25400" cap="flat" cmpd="sng" algn="ctr">
          <a:solidFill>
            <a:srgbClr val="FFFFFF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sp:txBody>
      <dsp:txXfrm>
        <a:off x="6998365" y="1537209"/>
        <a:ext cx="0" cy="0"/>
      </dsp:txXfrm>
    </dsp:sp>
    <dsp:sp modelId="{952CFC5E-4545-4E48-B37D-10747820EF3D}">
      <dsp:nvSpPr>
        <dsp:cNvPr id="0" name=""/>
        <dsp:cNvSpPr/>
      </dsp:nvSpPr>
      <dsp:spPr>
        <a:xfrm>
          <a:off x="7249522" y="1426916"/>
          <a:ext cx="2834095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Marine Environmental Response (MER) </a:t>
          </a:r>
        </a:p>
      </dsp:txBody>
      <dsp:txXfrm>
        <a:off x="7267657" y="1445051"/>
        <a:ext cx="2797825" cy="582914"/>
      </dsp:txXfrm>
    </dsp:sp>
    <dsp:sp modelId="{D0401E7D-C3E5-4987-BA08-422FAFE8409E}">
      <dsp:nvSpPr>
        <dsp:cNvPr id="0" name=""/>
        <dsp:cNvSpPr/>
      </dsp:nvSpPr>
      <dsp:spPr>
        <a:xfrm rot="3907178">
          <a:off x="6413164" y="1899971"/>
          <a:ext cx="1177367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1177367" y="14553"/>
              </a:lnTo>
            </a:path>
          </a:pathLst>
        </a:custGeom>
        <a:noFill/>
        <a:ln w="25400" cap="flat" cmpd="sng" algn="ctr">
          <a:solidFill>
            <a:srgbClr val="FFFFFF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sp:txBody>
      <dsp:txXfrm>
        <a:off x="7016167" y="1875438"/>
        <a:ext cx="0" cy="0"/>
      </dsp:txXfrm>
    </dsp:sp>
    <dsp:sp modelId="{E0667E61-9730-4180-A1C9-B7DC4601334E}">
      <dsp:nvSpPr>
        <dsp:cNvPr id="0" name=""/>
        <dsp:cNvSpPr/>
      </dsp:nvSpPr>
      <dsp:spPr>
        <a:xfrm>
          <a:off x="7249522" y="2138979"/>
          <a:ext cx="2834095" cy="619184"/>
        </a:xfrm>
        <a:prstGeom prst="roundRect">
          <a:avLst>
            <a:gd name="adj" fmla="val 10000"/>
          </a:avLst>
        </a:prstGeom>
        <a:solidFill>
          <a:srgbClr val="173C4A">
            <a:lumMod val="10000"/>
            <a:lumOff val="9000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5RI (Office of Incident Management)</a:t>
          </a:r>
        </a:p>
      </dsp:txBody>
      <dsp:txXfrm>
        <a:off x="7267657" y="2157114"/>
        <a:ext cx="2797825" cy="582914"/>
      </dsp:txXfrm>
    </dsp:sp>
    <dsp:sp modelId="{C81E6684-9A00-4424-85D9-2DDB22282665}">
      <dsp:nvSpPr>
        <dsp:cNvPr id="0" name=""/>
        <dsp:cNvSpPr/>
      </dsp:nvSpPr>
      <dsp:spPr>
        <a:xfrm rot="19457599">
          <a:off x="2579592" y="2256002"/>
          <a:ext cx="610022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610022" y="14553"/>
              </a:lnTo>
            </a:path>
          </a:pathLst>
        </a:custGeom>
        <a:noFill/>
        <a:ln w="25400" cap="flat" cmpd="sng" algn="ctr">
          <a:solidFill>
            <a:srgbClr val="FFFF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sp:txBody>
      <dsp:txXfrm>
        <a:off x="2863319" y="2267073"/>
        <a:ext cx="0" cy="0"/>
      </dsp:txXfrm>
    </dsp:sp>
    <dsp:sp modelId="{DE50830B-921F-44C0-A9B5-121E36E33D99}">
      <dsp:nvSpPr>
        <dsp:cNvPr id="0" name=""/>
        <dsp:cNvSpPr/>
      </dsp:nvSpPr>
      <dsp:spPr>
        <a:xfrm>
          <a:off x="3132277" y="1782948"/>
          <a:ext cx="3621896" cy="619184"/>
        </a:xfrm>
        <a:prstGeom prst="roundRect">
          <a:avLst>
            <a:gd name="adj" fmla="val 10000"/>
          </a:avLst>
        </a:prstGeom>
        <a:solidFill>
          <a:srgbClr val="808080">
            <a:lumMod val="40000"/>
            <a:lumOff val="6000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NOAA OR&amp;R</a:t>
          </a:r>
        </a:p>
      </dsp:txBody>
      <dsp:txXfrm>
        <a:off x="3150412" y="1801083"/>
        <a:ext cx="3585626" cy="582914"/>
      </dsp:txXfrm>
    </dsp:sp>
    <dsp:sp modelId="{EF16FECF-5859-43A1-A294-A5EF40713BA5}">
      <dsp:nvSpPr>
        <dsp:cNvPr id="0" name=""/>
        <dsp:cNvSpPr/>
      </dsp:nvSpPr>
      <dsp:spPr>
        <a:xfrm rot="2142401">
          <a:off x="2579592" y="2612033"/>
          <a:ext cx="610022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610022" y="14553"/>
              </a:lnTo>
            </a:path>
          </a:pathLst>
        </a:custGeom>
        <a:noFill/>
        <a:ln w="25400" cap="flat" cmpd="sng" algn="ctr">
          <a:solidFill>
            <a:srgbClr val="FFFF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sp:txBody>
      <dsp:txXfrm>
        <a:off x="2881121" y="2605302"/>
        <a:ext cx="0" cy="0"/>
      </dsp:txXfrm>
    </dsp:sp>
    <dsp:sp modelId="{53C3256D-A606-414B-91AB-39D098A45E78}">
      <dsp:nvSpPr>
        <dsp:cNvPr id="0" name=""/>
        <dsp:cNvSpPr/>
      </dsp:nvSpPr>
      <dsp:spPr>
        <a:xfrm>
          <a:off x="3132277" y="2495010"/>
          <a:ext cx="3621896" cy="619184"/>
        </a:xfrm>
        <a:prstGeom prst="roundRect">
          <a:avLst>
            <a:gd name="adj" fmla="val 10000"/>
          </a:avLst>
        </a:prstGeom>
        <a:solidFill>
          <a:srgbClr val="4D6A75">
            <a:lumMod val="60000"/>
            <a:lumOff val="4000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Alaska Department of Environmental Conservation (DEC) </a:t>
          </a:r>
        </a:p>
      </dsp:txBody>
      <dsp:txXfrm>
        <a:off x="3150412" y="2513145"/>
        <a:ext cx="3585626" cy="582914"/>
      </dsp:txXfrm>
    </dsp:sp>
    <dsp:sp modelId="{19758A18-42AB-4215-BC34-B398B32E6CB3}">
      <dsp:nvSpPr>
        <dsp:cNvPr id="0" name=""/>
        <dsp:cNvSpPr/>
      </dsp:nvSpPr>
      <dsp:spPr>
        <a:xfrm rot="3907178">
          <a:off x="2295920" y="2968065"/>
          <a:ext cx="1177367" cy="29107"/>
        </a:xfrm>
        <a:custGeom>
          <a:avLst/>
          <a:gdLst/>
          <a:ahLst/>
          <a:cxnLst/>
          <a:rect l="0" t="0" r="0" b="0"/>
          <a:pathLst>
            <a:path>
              <a:moveTo>
                <a:pt x="0" y="14553"/>
              </a:moveTo>
              <a:lnTo>
                <a:pt x="1177367" y="14553"/>
              </a:lnTo>
            </a:path>
          </a:pathLst>
        </a:custGeom>
        <a:noFill/>
        <a:ln w="25400" cap="flat" cmpd="sng" algn="ctr">
          <a:solidFill>
            <a:srgbClr val="FFFFFF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rgbClr val="1D4858">
                <a:hueOff val="0"/>
                <a:satOff val="0"/>
                <a:lumOff val="0"/>
                <a:alphaOff val="0"/>
              </a:srgbClr>
            </a:solidFill>
            <a:latin typeface="Trebuchet MS"/>
            <a:ea typeface="+mn-ea"/>
            <a:cs typeface="+mn-cs"/>
          </a:endParaRPr>
        </a:p>
      </dsp:txBody>
      <dsp:txXfrm>
        <a:off x="2898922" y="2943532"/>
        <a:ext cx="0" cy="0"/>
      </dsp:txXfrm>
    </dsp:sp>
    <dsp:sp modelId="{8E526694-9181-4666-941D-02E2032837D4}">
      <dsp:nvSpPr>
        <dsp:cNvPr id="0" name=""/>
        <dsp:cNvSpPr/>
      </dsp:nvSpPr>
      <dsp:spPr>
        <a:xfrm>
          <a:off x="3132277" y="3207073"/>
          <a:ext cx="3621896" cy="619184"/>
        </a:xfrm>
        <a:prstGeom prst="roundRect">
          <a:avLst>
            <a:gd name="adj" fmla="val 10000"/>
          </a:avLst>
        </a:prstGeom>
        <a:solidFill>
          <a:srgbClr val="1D4858">
            <a:lumMod val="40000"/>
            <a:lumOff val="60000"/>
          </a:srgbClr>
        </a:solidFill>
        <a:ln w="254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ADAC </a:t>
          </a:r>
          <a:endParaRPr lang="en-US" sz="1100" kern="1200" dirty="0">
            <a:solidFill>
              <a:srgbClr val="4D6A75">
                <a:lumMod val="50000"/>
              </a:srgbClr>
            </a:solidFill>
            <a:latin typeface="Trebuchet MS"/>
            <a:ea typeface="+mn-ea"/>
            <a:cs typeface="+mn-cs"/>
          </a:endParaRPr>
        </a:p>
      </dsp:txBody>
      <dsp:txXfrm>
        <a:off x="3150412" y="3225208"/>
        <a:ext cx="3585626" cy="5829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18B90-D6D7-454D-BA37-E3DD17601363}">
      <dsp:nvSpPr>
        <dsp:cNvPr id="0" name=""/>
        <dsp:cNvSpPr/>
      </dsp:nvSpPr>
      <dsp:spPr>
        <a:xfrm>
          <a:off x="1030165" y="327541"/>
          <a:ext cx="1718948" cy="1006214"/>
        </a:xfrm>
        <a:prstGeom prst="roundRect">
          <a:avLst/>
        </a:prstGeom>
        <a:solidFill>
          <a:schemeClr val="accent4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rgbClr val="FFFF00"/>
              </a:solidFill>
            </a:rPr>
            <a:t>Oil &amp; Ice Interactions at the Meter / “Sub Grid” Scale </a:t>
          </a:r>
        </a:p>
      </dsp:txBody>
      <dsp:txXfrm>
        <a:off x="1079284" y="376660"/>
        <a:ext cx="1620710" cy="907976"/>
      </dsp:txXfrm>
    </dsp:sp>
    <dsp:sp modelId="{6E285CAA-1F95-4404-B316-3AFB8E510FF8}">
      <dsp:nvSpPr>
        <dsp:cNvPr id="0" name=""/>
        <dsp:cNvSpPr/>
      </dsp:nvSpPr>
      <dsp:spPr>
        <a:xfrm>
          <a:off x="600302" y="830649"/>
          <a:ext cx="2578674" cy="2578674"/>
        </a:xfrm>
        <a:custGeom>
          <a:avLst/>
          <a:gdLst/>
          <a:ahLst/>
          <a:cxnLst/>
          <a:rect l="0" t="0" r="0" b="0"/>
          <a:pathLst>
            <a:path>
              <a:moveTo>
                <a:pt x="2153000" y="332009"/>
              </a:moveTo>
              <a:arcTo wR="1289337" hR="1289337" stAng="18723332" swAng="1483614"/>
            </a:path>
          </a:pathLst>
        </a:custGeom>
        <a:noFill/>
        <a:ln w="2857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89A32-D078-43DB-A9EF-0852293FA901}">
      <dsp:nvSpPr>
        <dsp:cNvPr id="0" name=""/>
        <dsp:cNvSpPr/>
      </dsp:nvSpPr>
      <dsp:spPr>
        <a:xfrm>
          <a:off x="2319502" y="1616879"/>
          <a:ext cx="1718948" cy="1006214"/>
        </a:xfrm>
        <a:prstGeom prst="roundRect">
          <a:avLst/>
        </a:prstGeom>
        <a:solidFill>
          <a:schemeClr val="accent4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rgbClr val="FFFF00"/>
              </a:solidFill>
            </a:rPr>
            <a:t>Oil &amp; Ice Interactions at the Kilometer + Scale </a:t>
          </a:r>
        </a:p>
      </dsp:txBody>
      <dsp:txXfrm>
        <a:off x="2368621" y="1665998"/>
        <a:ext cx="1620710" cy="907976"/>
      </dsp:txXfrm>
    </dsp:sp>
    <dsp:sp modelId="{DFDD14C4-0949-42D2-A60E-129D4446B13C}">
      <dsp:nvSpPr>
        <dsp:cNvPr id="0" name=""/>
        <dsp:cNvSpPr/>
      </dsp:nvSpPr>
      <dsp:spPr>
        <a:xfrm>
          <a:off x="600302" y="830649"/>
          <a:ext cx="2578674" cy="2578674"/>
        </a:xfrm>
        <a:custGeom>
          <a:avLst/>
          <a:gdLst/>
          <a:ahLst/>
          <a:cxnLst/>
          <a:rect l="0" t="0" r="0" b="0"/>
          <a:pathLst>
            <a:path>
              <a:moveTo>
                <a:pt x="2474257" y="1797624"/>
              </a:moveTo>
              <a:arcTo wR="1289337" hR="1289337" stAng="1393054" swAng="1483614"/>
            </a:path>
          </a:pathLst>
        </a:custGeom>
        <a:noFill/>
        <a:ln w="2857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7967C-63DF-42DA-AC7D-5C8265E3FC4D}">
      <dsp:nvSpPr>
        <dsp:cNvPr id="0" name=""/>
        <dsp:cNvSpPr/>
      </dsp:nvSpPr>
      <dsp:spPr>
        <a:xfrm>
          <a:off x="1030165" y="2906216"/>
          <a:ext cx="1718948" cy="1006214"/>
        </a:xfrm>
        <a:prstGeom prst="roundRect">
          <a:avLst/>
        </a:prstGeom>
        <a:solidFill>
          <a:schemeClr val="accent4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rgbClr val="FFFF00"/>
              </a:solidFill>
            </a:rPr>
            <a:t>New and Existing Technologies for Observing Ice and Informing Models </a:t>
          </a:r>
        </a:p>
      </dsp:txBody>
      <dsp:txXfrm>
        <a:off x="1079284" y="2955335"/>
        <a:ext cx="1620710" cy="907976"/>
      </dsp:txXfrm>
    </dsp:sp>
    <dsp:sp modelId="{893E73A5-A3B9-49C7-A6BD-4A2638B4C3BF}">
      <dsp:nvSpPr>
        <dsp:cNvPr id="0" name=""/>
        <dsp:cNvSpPr/>
      </dsp:nvSpPr>
      <dsp:spPr>
        <a:xfrm>
          <a:off x="600302" y="830649"/>
          <a:ext cx="2578674" cy="2578674"/>
        </a:xfrm>
        <a:custGeom>
          <a:avLst/>
          <a:gdLst/>
          <a:ahLst/>
          <a:cxnLst/>
          <a:rect l="0" t="0" r="0" b="0"/>
          <a:pathLst>
            <a:path>
              <a:moveTo>
                <a:pt x="425673" y="2246665"/>
              </a:moveTo>
              <a:arcTo wR="1289337" hR="1289337" stAng="7923332" swAng="1483614"/>
            </a:path>
          </a:pathLst>
        </a:custGeom>
        <a:noFill/>
        <a:ln w="2857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B08673-DA4D-4CDA-9AF7-E2E190F0E562}">
      <dsp:nvSpPr>
        <dsp:cNvPr id="0" name=""/>
        <dsp:cNvSpPr/>
      </dsp:nvSpPr>
      <dsp:spPr>
        <a:xfrm>
          <a:off x="-259172" y="1616879"/>
          <a:ext cx="1718948" cy="1006214"/>
        </a:xfrm>
        <a:prstGeom prst="roundRect">
          <a:avLst/>
        </a:prstGeom>
        <a:solidFill>
          <a:schemeClr val="accent4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rgbClr val="FFFF00"/>
              </a:solidFill>
            </a:rPr>
            <a:t>Visualization &amp; Uncertainty </a:t>
          </a:r>
        </a:p>
      </dsp:txBody>
      <dsp:txXfrm>
        <a:off x="-210053" y="1665998"/>
        <a:ext cx="1620710" cy="907976"/>
      </dsp:txXfrm>
    </dsp:sp>
    <dsp:sp modelId="{FDD16489-EE38-4544-A5EF-CA5AE5991312}">
      <dsp:nvSpPr>
        <dsp:cNvPr id="0" name=""/>
        <dsp:cNvSpPr/>
      </dsp:nvSpPr>
      <dsp:spPr>
        <a:xfrm>
          <a:off x="600302" y="830649"/>
          <a:ext cx="2578674" cy="2578674"/>
        </a:xfrm>
        <a:custGeom>
          <a:avLst/>
          <a:gdLst/>
          <a:ahLst/>
          <a:cxnLst/>
          <a:rect l="0" t="0" r="0" b="0"/>
          <a:pathLst>
            <a:path>
              <a:moveTo>
                <a:pt x="104417" y="781050"/>
              </a:moveTo>
              <a:arcTo wR="1289337" hR="1289337" stAng="12193054" swAng="1483614"/>
            </a:path>
          </a:pathLst>
        </a:custGeom>
        <a:noFill/>
        <a:ln w="2857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D4B72E-4D83-46AF-9A1B-9F9E67178895}">
      <dsp:nvSpPr>
        <dsp:cNvPr id="0" name=""/>
        <dsp:cNvSpPr/>
      </dsp:nvSpPr>
      <dsp:spPr>
        <a:xfrm>
          <a:off x="259354" y="83136"/>
          <a:ext cx="2496925" cy="2497051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Where did the spill occur, </a:t>
          </a:r>
          <a:b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</a:b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where is it going, available assets, where to assign personnel? </a:t>
          </a:r>
        </a:p>
      </dsp:txBody>
      <dsp:txXfrm>
        <a:off x="625020" y="448821"/>
        <a:ext cx="1765593" cy="1765681"/>
      </dsp:txXfrm>
    </dsp:sp>
    <dsp:sp modelId="{625A6BB6-5CA3-4525-9B9E-7BB576365D54}">
      <dsp:nvSpPr>
        <dsp:cNvPr id="0" name=""/>
        <dsp:cNvSpPr/>
      </dsp:nvSpPr>
      <dsp:spPr>
        <a:xfrm>
          <a:off x="1894594" y="1715096"/>
          <a:ext cx="2496925" cy="2497051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Confidence vs. uncertainty, what is the probability of the predicted outcome? </a:t>
          </a:r>
        </a:p>
      </dsp:txBody>
      <dsp:txXfrm>
        <a:off x="2260260" y="2080781"/>
        <a:ext cx="1765593" cy="1765681"/>
      </dsp:txXfrm>
    </dsp:sp>
    <dsp:sp modelId="{2010B741-61AE-4E38-B9BC-53243E2C81C0}">
      <dsp:nvSpPr>
        <dsp:cNvPr id="0" name=""/>
        <dsp:cNvSpPr/>
      </dsp:nvSpPr>
      <dsp:spPr>
        <a:xfrm>
          <a:off x="3239588" y="46235"/>
          <a:ext cx="2496925" cy="2497051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Implications of the model on response tactics? </a:t>
          </a:r>
        </a:p>
      </dsp:txBody>
      <dsp:txXfrm>
        <a:off x="3605254" y="411920"/>
        <a:ext cx="1765593" cy="1765681"/>
      </dsp:txXfrm>
    </dsp:sp>
    <dsp:sp modelId="{3D3AD8C6-BD77-4078-9074-9D421D8F14CC}">
      <dsp:nvSpPr>
        <dsp:cNvPr id="0" name=""/>
        <dsp:cNvSpPr/>
      </dsp:nvSpPr>
      <dsp:spPr>
        <a:xfrm>
          <a:off x="4584582" y="1715096"/>
          <a:ext cx="2496925" cy="2497051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Acceptable model run time / resolution </a:t>
          </a:r>
        </a:p>
      </dsp:txBody>
      <dsp:txXfrm>
        <a:off x="4950248" y="2080781"/>
        <a:ext cx="1765593" cy="1765681"/>
      </dsp:txXfrm>
    </dsp:sp>
    <dsp:sp modelId="{DDBD4780-0021-4A37-80F2-FF1E23733C91}">
      <dsp:nvSpPr>
        <dsp:cNvPr id="0" name=""/>
        <dsp:cNvSpPr/>
      </dsp:nvSpPr>
      <dsp:spPr>
        <a:xfrm>
          <a:off x="5929576" y="46235"/>
          <a:ext cx="2496925" cy="2497051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Who is going to use / report the results of the model? </a:t>
          </a:r>
        </a:p>
      </dsp:txBody>
      <dsp:txXfrm>
        <a:off x="6295242" y="411920"/>
        <a:ext cx="1765593" cy="1765681"/>
      </dsp:txXfrm>
    </dsp:sp>
    <dsp:sp modelId="{AE782B8B-3352-4A86-AB23-CDA5A2A68B4E}">
      <dsp:nvSpPr>
        <dsp:cNvPr id="0" name=""/>
        <dsp:cNvSpPr/>
      </dsp:nvSpPr>
      <dsp:spPr>
        <a:xfrm>
          <a:off x="7274570" y="1715096"/>
          <a:ext cx="2496925" cy="2497051"/>
        </a:xfrm>
        <a:prstGeom prst="ellipse">
          <a:avLst/>
        </a:prstGeom>
        <a:solidFill>
          <a:srgbClr val="FFFFFF">
            <a:alpha val="5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How acceptable is the model going to be to corporate partners / responsible party? </a:t>
          </a:r>
        </a:p>
      </dsp:txBody>
      <dsp:txXfrm>
        <a:off x="7640236" y="2080781"/>
        <a:ext cx="1765593" cy="17656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D4B72E-4D83-46AF-9A1B-9F9E67178895}">
      <dsp:nvSpPr>
        <dsp:cNvPr id="0" name=""/>
        <dsp:cNvSpPr/>
      </dsp:nvSpPr>
      <dsp:spPr>
        <a:xfrm>
          <a:off x="362372" y="44837"/>
          <a:ext cx="2421399" cy="2421521"/>
        </a:xfrm>
        <a:prstGeom prst="ellipse">
          <a:avLst/>
        </a:prstGeom>
        <a:solidFill>
          <a:srgbClr val="FFFFFF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accent6">
                  <a:lumMod val="50000"/>
                </a:schemeClr>
              </a:solidFill>
            </a:rPr>
            <a:t>Where did the spill occur, </a:t>
          </a:r>
          <a:br>
            <a:rPr lang="en-US" sz="1800" kern="1200" dirty="0">
              <a:solidFill>
                <a:schemeClr val="accent6">
                  <a:lumMod val="50000"/>
                </a:schemeClr>
              </a:solidFill>
            </a:rPr>
          </a:br>
          <a:r>
            <a:rPr lang="en-US" sz="1800" kern="1200" dirty="0">
              <a:solidFill>
                <a:schemeClr val="accent6">
                  <a:lumMod val="50000"/>
                </a:schemeClr>
              </a:solidFill>
            </a:rPr>
            <a:t>where is it going, available assets, where to assign personnel? </a:t>
          </a:r>
        </a:p>
      </dsp:txBody>
      <dsp:txXfrm>
        <a:off x="716978" y="399461"/>
        <a:ext cx="1712187" cy="1712273"/>
      </dsp:txXfrm>
    </dsp:sp>
    <dsp:sp modelId="{625A6BB6-5CA3-4525-9B9E-7BB576365D54}">
      <dsp:nvSpPr>
        <dsp:cNvPr id="0" name=""/>
        <dsp:cNvSpPr/>
      </dsp:nvSpPr>
      <dsp:spPr>
        <a:xfrm>
          <a:off x="1666683" y="1663219"/>
          <a:ext cx="2421399" cy="2421521"/>
        </a:xfrm>
        <a:prstGeom prst="ellipse">
          <a:avLst/>
        </a:prstGeom>
        <a:solidFill>
          <a:srgbClr val="F4C3C8"/>
        </a:solidFill>
        <a:ln w="12700" cap="flat" cmpd="sng" algn="ctr">
          <a:solidFill>
            <a:schemeClr val="tx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accent6">
                  <a:lumMod val="50000"/>
                </a:schemeClr>
              </a:solidFill>
            </a:rPr>
            <a:t>Confidence vs. uncertainty, what is the probability of the predicted outcome? </a:t>
          </a:r>
        </a:p>
      </dsp:txBody>
      <dsp:txXfrm>
        <a:off x="2021289" y="2017843"/>
        <a:ext cx="1712187" cy="1712273"/>
      </dsp:txXfrm>
    </dsp:sp>
    <dsp:sp modelId="{2010B741-61AE-4E38-B9BC-53243E2C81C0}">
      <dsp:nvSpPr>
        <dsp:cNvPr id="0" name=""/>
        <dsp:cNvSpPr/>
      </dsp:nvSpPr>
      <dsp:spPr>
        <a:xfrm>
          <a:off x="2970995" y="44837"/>
          <a:ext cx="2421399" cy="2421521"/>
        </a:xfrm>
        <a:prstGeom prst="ellipse">
          <a:avLst/>
        </a:prstGeom>
        <a:solidFill>
          <a:srgbClr val="FFFFFF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accent6">
                  <a:lumMod val="50000"/>
                </a:schemeClr>
              </a:solidFill>
            </a:rPr>
            <a:t>Implications of the model on response tactics? </a:t>
          </a:r>
        </a:p>
      </dsp:txBody>
      <dsp:txXfrm>
        <a:off x="3325601" y="399461"/>
        <a:ext cx="1712187" cy="1712273"/>
      </dsp:txXfrm>
    </dsp:sp>
    <dsp:sp modelId="{3D3AD8C6-BD77-4078-9074-9D421D8F14CC}">
      <dsp:nvSpPr>
        <dsp:cNvPr id="0" name=""/>
        <dsp:cNvSpPr/>
      </dsp:nvSpPr>
      <dsp:spPr>
        <a:xfrm>
          <a:off x="4275306" y="1663219"/>
          <a:ext cx="2421399" cy="2421521"/>
        </a:xfrm>
        <a:prstGeom prst="ellipse">
          <a:avLst/>
        </a:prstGeom>
        <a:solidFill>
          <a:srgbClr val="F4C3C8"/>
        </a:solidFill>
        <a:ln w="12700" cap="flat" cmpd="sng" algn="ctr">
          <a:solidFill>
            <a:schemeClr val="tx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accent6">
                  <a:lumMod val="50000"/>
                </a:schemeClr>
              </a:solidFill>
            </a:rPr>
            <a:t>Acceptable model run time / resolution </a:t>
          </a:r>
        </a:p>
      </dsp:txBody>
      <dsp:txXfrm>
        <a:off x="4629912" y="2017843"/>
        <a:ext cx="1712187" cy="1712273"/>
      </dsp:txXfrm>
    </dsp:sp>
    <dsp:sp modelId="{DDBD4780-0021-4A37-80F2-FF1E23733C91}">
      <dsp:nvSpPr>
        <dsp:cNvPr id="0" name=""/>
        <dsp:cNvSpPr/>
      </dsp:nvSpPr>
      <dsp:spPr>
        <a:xfrm>
          <a:off x="5579617" y="44837"/>
          <a:ext cx="2421399" cy="2421521"/>
        </a:xfrm>
        <a:prstGeom prst="ellipse">
          <a:avLst/>
        </a:prstGeom>
        <a:solidFill>
          <a:srgbClr val="FFFFFF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accent6">
                  <a:lumMod val="50000"/>
                </a:schemeClr>
              </a:solidFill>
            </a:rPr>
            <a:t>Who is going to use / report the results of the model? </a:t>
          </a:r>
        </a:p>
      </dsp:txBody>
      <dsp:txXfrm>
        <a:off x="5934223" y="399461"/>
        <a:ext cx="1712187" cy="1712273"/>
      </dsp:txXfrm>
    </dsp:sp>
    <dsp:sp modelId="{AE782B8B-3352-4A86-AB23-CDA5A2A68B4E}">
      <dsp:nvSpPr>
        <dsp:cNvPr id="0" name=""/>
        <dsp:cNvSpPr/>
      </dsp:nvSpPr>
      <dsp:spPr>
        <a:xfrm>
          <a:off x="6883928" y="1663219"/>
          <a:ext cx="2421399" cy="2421521"/>
        </a:xfrm>
        <a:prstGeom prst="ellipse">
          <a:avLst/>
        </a:prstGeom>
        <a:solidFill>
          <a:srgbClr val="FFFFFF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accent6">
                  <a:lumMod val="50000"/>
                </a:schemeClr>
              </a:solidFill>
            </a:rPr>
            <a:t>How acceptable is the model going to be to corporate partners / responsible party? </a:t>
          </a:r>
        </a:p>
      </dsp:txBody>
      <dsp:txXfrm>
        <a:off x="7238534" y="2017843"/>
        <a:ext cx="1712187" cy="17122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82BE3-90B0-4D7E-8686-4B3B2D20DB1F}">
      <dsp:nvSpPr>
        <dsp:cNvPr id="0" name=""/>
        <dsp:cNvSpPr/>
      </dsp:nvSpPr>
      <dsp:spPr>
        <a:xfrm>
          <a:off x="0" y="106780"/>
          <a:ext cx="2430352" cy="24304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How to estimate qualitative confidence level for models? </a:t>
          </a:r>
        </a:p>
      </dsp:txBody>
      <dsp:txXfrm>
        <a:off x="355917" y="462715"/>
        <a:ext cx="1718518" cy="1718605"/>
      </dsp:txXfrm>
    </dsp:sp>
    <dsp:sp modelId="{54F0BC91-C03F-4942-9B67-C09F3E142D7F}">
      <dsp:nvSpPr>
        <dsp:cNvPr id="0" name=""/>
        <dsp:cNvSpPr/>
      </dsp:nvSpPr>
      <dsp:spPr>
        <a:xfrm>
          <a:off x="1262384" y="1673140"/>
          <a:ext cx="2430352" cy="24304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What kind of inputs are needed to obtain a certain confidence? </a:t>
          </a:r>
        </a:p>
      </dsp:txBody>
      <dsp:txXfrm>
        <a:off x="1618301" y="2029075"/>
        <a:ext cx="1718518" cy="1718605"/>
      </dsp:txXfrm>
    </dsp:sp>
    <dsp:sp modelId="{ACE703A2-7F45-4C78-8876-E9E029E51B5F}">
      <dsp:nvSpPr>
        <dsp:cNvPr id="0" name=""/>
        <dsp:cNvSpPr/>
      </dsp:nvSpPr>
      <dsp:spPr>
        <a:xfrm>
          <a:off x="2524769" y="106780"/>
          <a:ext cx="2430352" cy="24304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Models and inputs should be made available to all parties </a:t>
          </a:r>
        </a:p>
      </dsp:txBody>
      <dsp:txXfrm>
        <a:off x="2880686" y="462715"/>
        <a:ext cx="1718518" cy="1718605"/>
      </dsp:txXfrm>
    </dsp:sp>
    <dsp:sp modelId="{EAE3A7A5-5DDF-465F-8B7E-7091714D4783}">
      <dsp:nvSpPr>
        <dsp:cNvPr id="0" name=""/>
        <dsp:cNvSpPr/>
      </dsp:nvSpPr>
      <dsp:spPr>
        <a:xfrm>
          <a:off x="3787153" y="1673140"/>
          <a:ext cx="2430352" cy="24304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How to improve communication of results (audience &amp; medium) </a:t>
          </a:r>
        </a:p>
      </dsp:txBody>
      <dsp:txXfrm>
        <a:off x="4143070" y="2029075"/>
        <a:ext cx="1718518" cy="1718605"/>
      </dsp:txXfrm>
    </dsp:sp>
    <dsp:sp modelId="{5ECDAA9B-1078-4AC8-9825-EA25B85B096D}">
      <dsp:nvSpPr>
        <dsp:cNvPr id="0" name=""/>
        <dsp:cNvSpPr/>
      </dsp:nvSpPr>
      <dsp:spPr>
        <a:xfrm>
          <a:off x="5049538" y="106780"/>
          <a:ext cx="2430352" cy="24304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How to translate outputs to a “layperson’s level” </a:t>
          </a:r>
        </a:p>
      </dsp:txBody>
      <dsp:txXfrm>
        <a:off x="5405455" y="462715"/>
        <a:ext cx="1718518" cy="1718605"/>
      </dsp:txXfrm>
    </dsp:sp>
    <dsp:sp modelId="{50E06E2D-C5B0-4913-88D9-31F0B874921A}">
      <dsp:nvSpPr>
        <dsp:cNvPr id="0" name=""/>
        <dsp:cNvSpPr/>
      </dsp:nvSpPr>
      <dsp:spPr>
        <a:xfrm>
          <a:off x="6311923" y="1673140"/>
          <a:ext cx="2430352" cy="243047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Terms mean different things to different people </a:t>
          </a:r>
        </a:p>
      </dsp:txBody>
      <dsp:txXfrm>
        <a:off x="6667840" y="2029075"/>
        <a:ext cx="1718518" cy="17186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582BE3-90B0-4D7E-8686-4B3B2D20DB1F}">
      <dsp:nvSpPr>
        <dsp:cNvPr id="0" name=""/>
        <dsp:cNvSpPr/>
      </dsp:nvSpPr>
      <dsp:spPr>
        <a:xfrm>
          <a:off x="16197" y="0"/>
          <a:ext cx="2391045" cy="2391165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How to estimate qualitative confidence level for models? </a:t>
          </a:r>
        </a:p>
      </dsp:txBody>
      <dsp:txXfrm>
        <a:off x="366357" y="350178"/>
        <a:ext cx="1690725" cy="1690809"/>
      </dsp:txXfrm>
    </dsp:sp>
    <dsp:sp modelId="{54F0BC91-C03F-4942-9B67-C09F3E142D7F}">
      <dsp:nvSpPr>
        <dsp:cNvPr id="0" name=""/>
        <dsp:cNvSpPr/>
      </dsp:nvSpPr>
      <dsp:spPr>
        <a:xfrm>
          <a:off x="1258164" y="1541025"/>
          <a:ext cx="2391045" cy="2391165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What kind of inputs are needed to obtain a certain confidence? </a:t>
          </a:r>
        </a:p>
      </dsp:txBody>
      <dsp:txXfrm>
        <a:off x="1608324" y="1891203"/>
        <a:ext cx="1690725" cy="1690809"/>
      </dsp:txXfrm>
    </dsp:sp>
    <dsp:sp modelId="{ACE703A2-7F45-4C78-8876-E9E029E51B5F}">
      <dsp:nvSpPr>
        <dsp:cNvPr id="0" name=""/>
        <dsp:cNvSpPr/>
      </dsp:nvSpPr>
      <dsp:spPr>
        <a:xfrm>
          <a:off x="2500131" y="0"/>
          <a:ext cx="2391045" cy="2391165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Models and inputs should be made available to all parties </a:t>
          </a:r>
        </a:p>
      </dsp:txBody>
      <dsp:txXfrm>
        <a:off x="2850291" y="350178"/>
        <a:ext cx="1690725" cy="1690809"/>
      </dsp:txXfrm>
    </dsp:sp>
    <dsp:sp modelId="{EAE3A7A5-5DDF-465F-8B7E-7091714D4783}">
      <dsp:nvSpPr>
        <dsp:cNvPr id="0" name=""/>
        <dsp:cNvSpPr/>
      </dsp:nvSpPr>
      <dsp:spPr>
        <a:xfrm>
          <a:off x="3742099" y="1541025"/>
          <a:ext cx="2391045" cy="2391165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How to improve communication of results (audience &amp; medium) </a:t>
          </a:r>
        </a:p>
      </dsp:txBody>
      <dsp:txXfrm>
        <a:off x="4092259" y="1891203"/>
        <a:ext cx="1690725" cy="1690809"/>
      </dsp:txXfrm>
    </dsp:sp>
    <dsp:sp modelId="{5ECDAA9B-1078-4AC8-9825-EA25B85B096D}">
      <dsp:nvSpPr>
        <dsp:cNvPr id="0" name=""/>
        <dsp:cNvSpPr/>
      </dsp:nvSpPr>
      <dsp:spPr>
        <a:xfrm>
          <a:off x="4984066" y="0"/>
          <a:ext cx="2391045" cy="2391165"/>
        </a:xfrm>
        <a:prstGeom prst="ellipse">
          <a:avLst/>
        </a:prstGeom>
        <a:solidFill>
          <a:srgbClr val="FFFFFF">
            <a:alpha val="20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How to translate outputs to a “layperson’s level” </a:t>
          </a:r>
        </a:p>
      </dsp:txBody>
      <dsp:txXfrm>
        <a:off x="5334226" y="350178"/>
        <a:ext cx="1690725" cy="1690809"/>
      </dsp:txXfrm>
    </dsp:sp>
    <dsp:sp modelId="{50E06E2D-C5B0-4913-88D9-31F0B874921A}">
      <dsp:nvSpPr>
        <dsp:cNvPr id="0" name=""/>
        <dsp:cNvSpPr/>
      </dsp:nvSpPr>
      <dsp:spPr>
        <a:xfrm>
          <a:off x="6226033" y="1541025"/>
          <a:ext cx="2391045" cy="2391165"/>
        </a:xfrm>
        <a:prstGeom prst="ellipse">
          <a:avLst/>
        </a:prstGeom>
        <a:solidFill>
          <a:srgbClr val="F4C3C8"/>
        </a:solidFill>
        <a:ln w="25400" cap="flat" cmpd="sng" algn="ctr">
          <a:solidFill>
            <a:srgbClr val="841722">
              <a:lumMod val="60000"/>
              <a:lumOff val="4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1D4858"/>
              </a:solidFill>
              <a:latin typeface="Trebuchet MS"/>
              <a:ea typeface="+mn-ea"/>
              <a:cs typeface="+mn-cs"/>
            </a:rPr>
            <a:t>Terms mean different things to different people </a:t>
          </a:r>
        </a:p>
      </dsp:txBody>
      <dsp:txXfrm>
        <a:off x="6576193" y="1891203"/>
        <a:ext cx="1690725" cy="169080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4A19FB-9E1F-4D5B-8963-E913641C6C20}">
      <dsp:nvSpPr>
        <dsp:cNvPr id="0" name=""/>
        <dsp:cNvSpPr/>
      </dsp:nvSpPr>
      <dsp:spPr>
        <a:xfrm rot="10800000">
          <a:off x="878615" y="0"/>
          <a:ext cx="2872500" cy="620365"/>
        </a:xfrm>
        <a:prstGeom prst="homePlate">
          <a:avLst/>
        </a:prstGeom>
        <a:solidFill>
          <a:srgbClr val="567682">
            <a:shade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Satellites</a:t>
          </a:r>
        </a:p>
      </dsp:txBody>
      <dsp:txXfrm rot="10800000">
        <a:off x="1033706" y="0"/>
        <a:ext cx="2717409" cy="620365"/>
      </dsp:txXfrm>
    </dsp:sp>
    <dsp:sp modelId="{902AC58B-4A00-40F0-8143-E71C6256655C}">
      <dsp:nvSpPr>
        <dsp:cNvPr id="0" name=""/>
        <dsp:cNvSpPr/>
      </dsp:nvSpPr>
      <dsp:spPr>
        <a:xfrm>
          <a:off x="568433" y="781"/>
          <a:ext cx="620365" cy="62036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6A436C-2A42-4B2E-899E-6C40BC1A94A7}">
      <dsp:nvSpPr>
        <dsp:cNvPr id="0" name=""/>
        <dsp:cNvSpPr/>
      </dsp:nvSpPr>
      <dsp:spPr>
        <a:xfrm rot="10800000">
          <a:off x="878615" y="806330"/>
          <a:ext cx="2872500" cy="620365"/>
        </a:xfrm>
        <a:prstGeom prst="homePlate">
          <a:avLst/>
        </a:prstGeom>
        <a:solidFill>
          <a:srgbClr val="567682">
            <a:shade val="80000"/>
            <a:hueOff val="32907"/>
            <a:satOff val="-2587"/>
            <a:lumOff val="727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Airborne </a:t>
          </a:r>
        </a:p>
      </dsp:txBody>
      <dsp:txXfrm rot="10800000">
        <a:off x="1033706" y="806330"/>
        <a:ext cx="2717409" cy="620365"/>
      </dsp:txXfrm>
    </dsp:sp>
    <dsp:sp modelId="{E95F960D-210E-4735-B9A4-3DD1501C5A08}">
      <dsp:nvSpPr>
        <dsp:cNvPr id="0" name=""/>
        <dsp:cNvSpPr/>
      </dsp:nvSpPr>
      <dsp:spPr>
        <a:xfrm>
          <a:off x="561472" y="806330"/>
          <a:ext cx="620365" cy="620365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4871" r="-16000" b="-67326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7F48D-DD4D-446A-9FDB-5C3E714D1190}">
      <dsp:nvSpPr>
        <dsp:cNvPr id="0" name=""/>
        <dsp:cNvSpPr/>
      </dsp:nvSpPr>
      <dsp:spPr>
        <a:xfrm rot="10800000">
          <a:off x="878615" y="1611880"/>
          <a:ext cx="2872500" cy="620365"/>
        </a:xfrm>
        <a:prstGeom prst="homePlate">
          <a:avLst/>
        </a:prstGeom>
        <a:solidFill>
          <a:srgbClr val="567682">
            <a:shade val="80000"/>
            <a:hueOff val="65815"/>
            <a:satOff val="-5174"/>
            <a:lumOff val="14551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On Ice Surface &amp; Subsurface </a:t>
          </a:r>
        </a:p>
      </dsp:txBody>
      <dsp:txXfrm rot="10800000">
        <a:off x="1033706" y="1611880"/>
        <a:ext cx="2717409" cy="620365"/>
      </dsp:txXfrm>
    </dsp:sp>
    <dsp:sp modelId="{06BD4E84-5208-45F6-8AA0-087435491C20}">
      <dsp:nvSpPr>
        <dsp:cNvPr id="0" name=""/>
        <dsp:cNvSpPr/>
      </dsp:nvSpPr>
      <dsp:spPr>
        <a:xfrm>
          <a:off x="568433" y="1611880"/>
          <a:ext cx="620365" cy="620365"/>
        </a:xfrm>
        <a:prstGeom prst="ellipse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295" t="-66133" r="-69258" b="2661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C712A2-810C-4DDF-A05E-3AECAE058B19}">
      <dsp:nvSpPr>
        <dsp:cNvPr id="0" name=""/>
        <dsp:cNvSpPr/>
      </dsp:nvSpPr>
      <dsp:spPr>
        <a:xfrm rot="10800000">
          <a:off x="878615" y="2417429"/>
          <a:ext cx="2872500" cy="620365"/>
        </a:xfrm>
        <a:prstGeom prst="homePlate">
          <a:avLst/>
        </a:prstGeom>
        <a:solidFill>
          <a:srgbClr val="567682">
            <a:shade val="80000"/>
            <a:hueOff val="98722"/>
            <a:satOff val="-7761"/>
            <a:lumOff val="2182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Under Ice &amp; Open Water Surface </a:t>
          </a:r>
        </a:p>
      </dsp:txBody>
      <dsp:txXfrm rot="10800000">
        <a:off x="1033706" y="2417429"/>
        <a:ext cx="2717409" cy="620365"/>
      </dsp:txXfrm>
    </dsp:sp>
    <dsp:sp modelId="{10D94F88-15EA-4B3E-A292-8A3C0B3B2BA4}">
      <dsp:nvSpPr>
        <dsp:cNvPr id="0" name=""/>
        <dsp:cNvSpPr/>
      </dsp:nvSpPr>
      <dsp:spPr>
        <a:xfrm>
          <a:off x="568433" y="2417429"/>
          <a:ext cx="620365" cy="62036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90FC53-3445-410E-A1A8-7C5506E44AB7}">
      <dsp:nvSpPr>
        <dsp:cNvPr id="0" name=""/>
        <dsp:cNvSpPr/>
      </dsp:nvSpPr>
      <dsp:spPr>
        <a:xfrm rot="10800000">
          <a:off x="878615" y="3222979"/>
          <a:ext cx="2872500" cy="620365"/>
        </a:xfrm>
        <a:prstGeom prst="homePlate">
          <a:avLst/>
        </a:prstGeom>
        <a:solidFill>
          <a:srgbClr val="567682">
            <a:shade val="80000"/>
            <a:hueOff val="131629"/>
            <a:satOff val="-10348"/>
            <a:lumOff val="29102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Seafloor Mounted </a:t>
          </a:r>
        </a:p>
      </dsp:txBody>
      <dsp:txXfrm rot="10800000">
        <a:off x="1033706" y="3222979"/>
        <a:ext cx="2717409" cy="620365"/>
      </dsp:txXfrm>
    </dsp:sp>
    <dsp:sp modelId="{2FD643F4-79B3-417A-9C80-015EE7ABA180}">
      <dsp:nvSpPr>
        <dsp:cNvPr id="0" name=""/>
        <dsp:cNvSpPr/>
      </dsp:nvSpPr>
      <dsp:spPr>
        <a:xfrm>
          <a:off x="568433" y="3222979"/>
          <a:ext cx="620365" cy="62036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C1DA24-AB83-43A9-AB6A-D723BB9A3EE2}">
      <dsp:nvSpPr>
        <dsp:cNvPr id="0" name=""/>
        <dsp:cNvSpPr/>
      </dsp:nvSpPr>
      <dsp:spPr>
        <a:xfrm>
          <a:off x="1967694" y="865128"/>
          <a:ext cx="2825685" cy="1881947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Large Vessel Spill of Combinations of Oil in the Shoulder Season </a:t>
          </a:r>
        </a:p>
      </dsp:txBody>
      <dsp:txXfrm>
        <a:off x="1967694" y="865128"/>
        <a:ext cx="2825685" cy="1881947"/>
      </dsp:txXfrm>
    </dsp:sp>
    <dsp:sp modelId="{6167111C-5F4D-4848-8C14-E457A51FEBB4}">
      <dsp:nvSpPr>
        <dsp:cNvPr id="0" name=""/>
        <dsp:cNvSpPr/>
      </dsp:nvSpPr>
      <dsp:spPr>
        <a:xfrm>
          <a:off x="-18179" y="865128"/>
          <a:ext cx="1883779" cy="1881947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31000" t="-88154" r="-17381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7B3AB-CABC-4B98-8589-A3366E52666E}">
      <dsp:nvSpPr>
        <dsp:cNvPr id="0" name=""/>
        <dsp:cNvSpPr/>
      </dsp:nvSpPr>
      <dsp:spPr>
        <a:xfrm>
          <a:off x="1967694" y="865128"/>
          <a:ext cx="2825685" cy="1881947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Pipeline Spill Under Landfast Ice </a:t>
          </a:r>
        </a:p>
      </dsp:txBody>
      <dsp:txXfrm>
        <a:off x="1967694" y="865128"/>
        <a:ext cx="2825685" cy="1881947"/>
      </dsp:txXfrm>
    </dsp:sp>
    <dsp:sp modelId="{79BC61CF-750E-4F47-B04D-6CFF4CB757A7}">
      <dsp:nvSpPr>
        <dsp:cNvPr id="0" name=""/>
        <dsp:cNvSpPr/>
      </dsp:nvSpPr>
      <dsp:spPr>
        <a:xfrm>
          <a:off x="-18179" y="865128"/>
          <a:ext cx="1883779" cy="1881947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C22CC-D81E-4014-8124-04FB17A7ACD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71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C22CC-D81E-4014-8124-04FB17A7ACD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41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EC22CC-D81E-4014-8124-04FB17A7ACD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855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EC22CC-D81E-4014-8124-04FB17A7ACD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331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EC22CC-D81E-4014-8124-04FB17A7ACD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587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CBB4C8-2442-4B33-99D9-3D2C701A51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42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microsoft.com/office/2007/relationships/hdphoto" Target="../media/hdphoto1.wdp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Relationship Id="rId30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  <p:sldLayoutId id="214748367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7320.nrlssc.navy.mil/GLBhycomcice1-12/arctic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hyperlink" Target="about:blan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rcticdomainawarenesscenter.org/P08_HIOMAS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rrc.unh.edu/AMSM_Arctic_Modeling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184" y="1798896"/>
            <a:ext cx="6677892" cy="1736793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/>
            </a:r>
            <a:br>
              <a:rPr lang="en-US" sz="3600" dirty="0"/>
            </a:br>
            <a:r>
              <a:rPr lang="en-US" sz="2700" dirty="0"/>
              <a:t>ADAC Year 7 Annual Meeting</a:t>
            </a:r>
            <a:br>
              <a:rPr lang="en-US" sz="2700" dirty="0"/>
            </a:br>
            <a:r>
              <a:rPr lang="en-US" sz="2700" dirty="0">
                <a:solidFill>
                  <a:srgbClr val="00B0F0"/>
                </a:solidFill>
              </a:rPr>
              <a:t>...Via Conference Call, 2-3 June 2021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/>
              <a:t>ADAC Project Briefing</a:t>
            </a:r>
            <a:br>
              <a:rPr lang="en-US" sz="2700" dirty="0"/>
            </a:br>
            <a:r>
              <a:rPr lang="en-US" sz="2700" i="1" dirty="0">
                <a:solidFill>
                  <a:schemeClr val="bg1">
                    <a:lumMod val="10000"/>
                    <a:lumOff val="90000"/>
                  </a:schemeClr>
                </a:solidFill>
              </a:rPr>
              <a:t>Oil Spill Modeling for Improved Response </a:t>
            </a:r>
            <a:br>
              <a:rPr lang="en-US" sz="2700" i="1" dirty="0">
                <a:solidFill>
                  <a:schemeClr val="bg1">
                    <a:lumMod val="10000"/>
                    <a:lumOff val="90000"/>
                  </a:schemeClr>
                </a:solidFill>
              </a:rPr>
            </a:br>
            <a:r>
              <a:rPr lang="en-US" sz="2700" i="1" dirty="0">
                <a:solidFill>
                  <a:schemeClr val="bg1">
                    <a:lumMod val="10000"/>
                    <a:lumOff val="90000"/>
                  </a:schemeClr>
                </a:solidFill>
              </a:rPr>
              <a:t>to Arctic Maritime Spills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99702"/>
            <a:ext cx="6633644" cy="15716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Nancy </a:t>
            </a:r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E. </a:t>
            </a:r>
            <a:r>
              <a:rPr lang="en-US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Kinner, Megan Verfaillie, Jessica Manning </a:t>
            </a:r>
          </a:p>
          <a:p>
            <a:r>
              <a:rPr lang="en-US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Coastal </a:t>
            </a:r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Response Research Center</a:t>
            </a:r>
          </a:p>
          <a:p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Center for Spills and Environmental Hazards </a:t>
            </a:r>
          </a:p>
          <a:p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University of New Hampshire </a:t>
            </a:r>
          </a:p>
        </p:txBody>
      </p:sp>
      <p:pic>
        <p:nvPicPr>
          <p:cNvPr id="5" name="Picture 4" descr="Chart, radar chart&#10;&#10;Description automatically generated">
            <a:extLst>
              <a:ext uri="{FF2B5EF4-FFF2-40B4-BE49-F238E27FC236}">
                <a16:creationId xmlns:a16="http://schemas.microsoft.com/office/drawing/2014/main" id="{6E91CBF2-6B08-4901-90DB-C25D34B51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510" y="1907008"/>
            <a:ext cx="3854252" cy="34095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359" y="3322311"/>
            <a:ext cx="207282" cy="2133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52510" y="5463605"/>
            <a:ext cx="40255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dirty="0">
                <a:solidFill>
                  <a:srgbClr val="1D4858"/>
                </a:solidFill>
                <a:latin typeface="Trebuchet MS"/>
                <a:hlinkClick r:id="rId4"/>
              </a:rPr>
              <a:t>Image Source: https://www7320.nrlssc.navy.mil/GLBhycomcice1-12/arctic.html</a:t>
            </a:r>
            <a:endParaRPr lang="en-US" sz="800" dirty="0">
              <a:solidFill>
                <a:srgbClr val="1D485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800218" y="2600232"/>
            <a:ext cx="6055275" cy="328655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217521" y="1442593"/>
            <a:ext cx="9573024" cy="42562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Principal Investigators: Nancy E. Kinner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Lead Institution: University of New Hampshire Coastal Response Research Center (CRRC), Center for Spills </a:t>
            </a:r>
            <a:r>
              <a:rPr lang="en-US" dirty="0" smtClean="0"/>
              <a:t>and Environmental Hazards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Champion: Kristen Trego (HQ USCG 5RI)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Support: </a:t>
            </a:r>
          </a:p>
          <a:p>
            <a:pPr marL="971550" lvl="1" indent="-285750"/>
            <a:r>
              <a:rPr lang="en-US" sz="1400" dirty="0"/>
              <a:t>Sarah Allan (NOAA OR&amp;R ARD)</a:t>
            </a:r>
          </a:p>
          <a:p>
            <a:pPr marL="971550" lvl="1" indent="-285750"/>
            <a:r>
              <a:rPr lang="en-US" sz="1400" dirty="0"/>
              <a:t>MST1 Gary Barnum (PacArea MST1)</a:t>
            </a:r>
          </a:p>
          <a:p>
            <a:pPr marL="971550" lvl="1" indent="-285750"/>
            <a:r>
              <a:rPr lang="en-US" sz="1400" dirty="0"/>
              <a:t>Catherine Berg (NOAA OR&amp;R ERD SSC)</a:t>
            </a:r>
          </a:p>
          <a:p>
            <a:pPr marL="971550" lvl="1" indent="-285750"/>
            <a:r>
              <a:rPr lang="en-US" sz="1400" dirty="0"/>
              <a:t>Mike Donnellan (Alaska DEC)</a:t>
            </a:r>
          </a:p>
          <a:p>
            <a:pPr marL="971550" lvl="1" indent="-285750"/>
            <a:r>
              <a:rPr lang="en-US" sz="1400" dirty="0"/>
              <a:t>Mark Everett (USCG D17)</a:t>
            </a:r>
          </a:p>
          <a:p>
            <a:pPr marL="971550" lvl="1" indent="-285750"/>
            <a:r>
              <a:rPr lang="en-US" sz="1400" dirty="0"/>
              <a:t>Amy MacFadyen (NOAA OR&amp;R ERD)</a:t>
            </a:r>
          </a:p>
          <a:p>
            <a:pPr marL="971550" lvl="1" indent="-285750"/>
            <a:r>
              <a:rPr lang="en-US" sz="1400" dirty="0"/>
              <a:t>Dr. Phillip McGillivary (USCG PacArea)</a:t>
            </a:r>
          </a:p>
          <a:p>
            <a:pPr marL="971550" lvl="1" indent="-285750"/>
            <a:r>
              <a:rPr lang="en-US" sz="1400" dirty="0">
                <a:latin typeface="Franklin Gothic Book"/>
              </a:rPr>
              <a:t>LCDR Cliff Graham (HQ USCG MER)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Advocates: NOAA ORR and USCG PACAREA and D17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50692" y="417339"/>
            <a:ext cx="5458981" cy="9605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Oil Spill Modeling for Improved Response to Arctic Maritime Spills</a:t>
            </a:r>
            <a:endParaRPr lang="en-US" sz="24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2FD0E7-21E6-4D8B-8B2B-3E0EA152D0A6}"/>
              </a:ext>
            </a:extLst>
          </p:cNvPr>
          <p:cNvGrpSpPr/>
          <p:nvPr/>
        </p:nvGrpSpPr>
        <p:grpSpPr>
          <a:xfrm>
            <a:off x="6974330" y="2352499"/>
            <a:ext cx="4839692" cy="3346337"/>
            <a:chOff x="3787308" y="1883039"/>
            <a:chExt cx="4659743" cy="3098570"/>
          </a:xfrm>
        </p:grpSpPr>
        <p:pic>
          <p:nvPicPr>
            <p:cNvPr id="11" name="Picture 4" descr="3 Arctic Oil Spill Response Research | Responding to Oil Spills in ...">
              <a:extLst>
                <a:ext uri="{FF2B5EF4-FFF2-40B4-BE49-F238E27FC236}">
                  <a16:creationId xmlns:a16="http://schemas.microsoft.com/office/drawing/2014/main" id="{B31E5D27-F634-432C-89A8-547D713832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308" y="1892697"/>
              <a:ext cx="4659743" cy="30726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E95F3AA-8D35-4EFF-8EBD-CDAD23901CDE}"/>
                </a:ext>
              </a:extLst>
            </p:cNvPr>
            <p:cNvSpPr txBox="1"/>
            <p:nvPr/>
          </p:nvSpPr>
          <p:spPr>
            <a:xfrm>
              <a:off x="5933634" y="4704610"/>
              <a:ext cx="2513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Source: Fisheries and Oceans Canada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10BAAF-F87A-42B0-804A-F73566E614E2}"/>
                </a:ext>
              </a:extLst>
            </p:cNvPr>
            <p:cNvSpPr txBox="1"/>
            <p:nvPr/>
          </p:nvSpPr>
          <p:spPr>
            <a:xfrm>
              <a:off x="5292548" y="1883039"/>
              <a:ext cx="1663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1" dirty="0"/>
                <a:t>Oil and Ice Interactions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Description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624154" y="10191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0692" y="417339"/>
            <a:ext cx="9512925" cy="9605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 smtClean="0"/>
              <a:t>Oil Spill Modeling for Improved Response to Arctic Maritime Spills</a:t>
            </a:r>
            <a:endParaRPr lang="en-US" sz="2400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50691" y="1442594"/>
            <a:ext cx="11169116" cy="4141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Project provides </a:t>
            </a:r>
            <a:r>
              <a:rPr lang="en-US" sz="2000" dirty="0" smtClean="0"/>
              <a:t>structured </a:t>
            </a:r>
            <a:r>
              <a:rPr lang="en-US" sz="2000" dirty="0"/>
              <a:t>approach to gather expert advice to develop models that address </a:t>
            </a:r>
            <a:r>
              <a:rPr lang="en-US" sz="2000" dirty="0">
                <a:solidFill>
                  <a:srgbClr val="FFC000"/>
                </a:solidFill>
              </a:rPr>
              <a:t>USCG Federal On Scene Coordinator (FOSC) </a:t>
            </a:r>
            <a:r>
              <a:rPr lang="en-US" sz="2000" dirty="0"/>
              <a:t>core needs </a:t>
            </a:r>
            <a:r>
              <a:rPr lang="en-US" sz="2000" dirty="0" smtClean="0"/>
              <a:t>during </a:t>
            </a:r>
            <a:r>
              <a:rPr lang="en-US" sz="2000" dirty="0"/>
              <a:t>Arctic spill response.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Overall objective is to </a:t>
            </a:r>
            <a:r>
              <a:rPr lang="en-US" dirty="0" smtClean="0"/>
              <a:t>identify: </a:t>
            </a:r>
            <a:endParaRPr lang="en-US" dirty="0"/>
          </a:p>
          <a:p>
            <a:pPr marL="971550" lvl="1" indent="-285750"/>
            <a:r>
              <a:rPr lang="en-US" sz="1800" dirty="0"/>
              <a:t>Specific needs to be addressed to obtain models that will </a:t>
            </a:r>
            <a:r>
              <a:rPr lang="en-US" sz="1800" dirty="0">
                <a:solidFill>
                  <a:srgbClr val="FFC000"/>
                </a:solidFill>
              </a:rPr>
              <a:t>be functional and effective </a:t>
            </a:r>
            <a:r>
              <a:rPr lang="en-US" sz="1800" dirty="0"/>
              <a:t>in </a:t>
            </a:r>
            <a:r>
              <a:rPr lang="en-US" sz="1800" dirty="0" smtClean="0">
                <a:solidFill>
                  <a:srgbClr val="FFC000"/>
                </a:solidFill>
              </a:rPr>
              <a:t>response </a:t>
            </a:r>
            <a:r>
              <a:rPr lang="en-US" sz="1800" dirty="0">
                <a:solidFill>
                  <a:srgbClr val="FFC000"/>
                </a:solidFill>
              </a:rPr>
              <a:t>time scale </a:t>
            </a:r>
            <a:r>
              <a:rPr lang="en-US" sz="1800" dirty="0"/>
              <a:t>to advance </a:t>
            </a:r>
            <a:r>
              <a:rPr lang="en-US" sz="1800" dirty="0">
                <a:solidFill>
                  <a:srgbClr val="FFC000"/>
                </a:solidFill>
              </a:rPr>
              <a:t>FOSC </a:t>
            </a:r>
            <a:r>
              <a:rPr lang="en-US" sz="1800" dirty="0" smtClean="0">
                <a:solidFill>
                  <a:srgbClr val="FFC000"/>
                </a:solidFill>
              </a:rPr>
              <a:t>decision-making </a:t>
            </a:r>
            <a:r>
              <a:rPr lang="en-US" sz="1800" dirty="0"/>
              <a:t>during an incident as well as </a:t>
            </a:r>
            <a:r>
              <a:rPr lang="en-US" sz="1800" dirty="0" smtClean="0"/>
              <a:t>improve </a:t>
            </a:r>
            <a:r>
              <a:rPr lang="en-US" sz="1800" dirty="0"/>
              <a:t>experience gained from exercises and drills </a:t>
            </a:r>
          </a:p>
          <a:p>
            <a:pPr marL="971550" lvl="1" indent="-285750"/>
            <a:r>
              <a:rPr lang="en-US" sz="1800" dirty="0"/>
              <a:t>Current </a:t>
            </a:r>
            <a:r>
              <a:rPr lang="en-US" sz="1800" dirty="0">
                <a:solidFill>
                  <a:srgbClr val="FFC000"/>
                </a:solidFill>
              </a:rPr>
              <a:t>state-of-the-art </a:t>
            </a:r>
            <a:r>
              <a:rPr lang="en-US" sz="1800" dirty="0"/>
              <a:t>Arctic maritime oil spill </a:t>
            </a:r>
            <a:r>
              <a:rPr lang="en-US" sz="1800" dirty="0">
                <a:solidFill>
                  <a:srgbClr val="FFC000"/>
                </a:solidFill>
              </a:rPr>
              <a:t>response models </a:t>
            </a:r>
          </a:p>
          <a:p>
            <a:pPr marL="971550" lvl="1" indent="-285750"/>
            <a:r>
              <a:rPr lang="en-US" sz="1800" dirty="0"/>
              <a:t>Potential integration of these models and components from recent research efforts (</a:t>
            </a:r>
            <a:r>
              <a:rPr lang="en-US" sz="1800" dirty="0">
                <a:solidFill>
                  <a:srgbClr val="FFC000"/>
                </a:solidFill>
              </a:rPr>
              <a:t>integration of ice models with oil spill models</a:t>
            </a:r>
            <a:r>
              <a:rPr lang="en-US" sz="1800" dirty="0"/>
              <a:t>)</a:t>
            </a:r>
          </a:p>
          <a:p>
            <a:pPr marL="971550" lvl="1" indent="-285750"/>
            <a:r>
              <a:rPr lang="en-US" sz="1800" dirty="0">
                <a:solidFill>
                  <a:srgbClr val="FFC000"/>
                </a:solidFill>
              </a:rPr>
              <a:t>Gaps</a:t>
            </a:r>
            <a:r>
              <a:rPr lang="en-US" sz="1800" dirty="0"/>
              <a:t> in current models that need to be addressed by future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Project outcome: </a:t>
            </a:r>
            <a:r>
              <a:rPr lang="en-US" sz="2000" dirty="0">
                <a:solidFill>
                  <a:srgbClr val="FFC000"/>
                </a:solidFill>
              </a:rPr>
              <a:t>Knowledge product</a:t>
            </a:r>
            <a:r>
              <a:rPr lang="en-US" sz="2000" dirty="0"/>
              <a:t>/comprehensive report that </a:t>
            </a:r>
            <a:r>
              <a:rPr lang="en-US" sz="2000" dirty="0" smtClean="0"/>
              <a:t>delineates </a:t>
            </a:r>
            <a:r>
              <a:rPr lang="en-US" sz="2000" dirty="0"/>
              <a:t>characteristics of Arctic oil spill response that make models appropriate required for </a:t>
            </a:r>
            <a:r>
              <a:rPr lang="en-US" sz="2000" dirty="0">
                <a:solidFill>
                  <a:srgbClr val="FFC000"/>
                </a:solidFill>
              </a:rPr>
              <a:t>daily response planning and decision-making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987" y="597877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 smtClean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Baseline</a:t>
            </a:r>
            <a:r>
              <a:rPr lang="en-US" sz="3600" dirty="0" smtClean="0"/>
              <a:t>: </a:t>
            </a:r>
            <a:r>
              <a:rPr lang="en-US" sz="3600" dirty="0"/>
              <a:t>Arctic Environment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81D70B-F281-40E0-AFD4-2652A43A5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600200"/>
            <a:ext cx="6188227" cy="4572000"/>
          </a:xfrm>
        </p:spPr>
        <p:txBody>
          <a:bodyPr/>
          <a:lstStyle/>
          <a:p>
            <a:r>
              <a:rPr lang="en-US" dirty="0"/>
              <a:t>Arctic Specific Challenges: </a:t>
            </a:r>
          </a:p>
          <a:p>
            <a:pPr lvl="1"/>
            <a:r>
              <a:rPr lang="en-US" sz="2000" b="0" dirty="0"/>
              <a:t>Limited response infrastructure / personnel  </a:t>
            </a:r>
          </a:p>
          <a:p>
            <a:pPr lvl="1"/>
            <a:r>
              <a:rPr lang="en-US" sz="2000" b="0" dirty="0"/>
              <a:t>Sparse observational data </a:t>
            </a:r>
          </a:p>
          <a:p>
            <a:pPr lvl="1"/>
            <a:r>
              <a:rPr lang="en-US" sz="2000" b="0" dirty="0"/>
              <a:t>Extreme weather conditions </a:t>
            </a:r>
          </a:p>
          <a:p>
            <a:pPr lvl="1"/>
            <a:r>
              <a:rPr lang="en-US" sz="2000" b="0" dirty="0"/>
              <a:t>Extended periods of darkness </a:t>
            </a:r>
          </a:p>
          <a:p>
            <a:pPr lvl="1"/>
            <a:r>
              <a:rPr lang="en-US" sz="2000" b="0" dirty="0"/>
              <a:t>Long term impacts </a:t>
            </a:r>
          </a:p>
          <a:p>
            <a:pPr lvl="1"/>
            <a:r>
              <a:rPr lang="en-US" sz="2000" b="0" dirty="0"/>
              <a:t>Lower temperatures impact oil behavior and weathering </a:t>
            </a:r>
          </a:p>
          <a:p>
            <a:pPr lvl="1"/>
            <a:r>
              <a:rPr lang="en-US" sz="2000" b="0" dirty="0"/>
              <a:t>Ice is complex </a:t>
            </a:r>
          </a:p>
          <a:p>
            <a:pPr lvl="1"/>
            <a:r>
              <a:rPr lang="en-US" sz="2000" b="0" dirty="0"/>
              <a:t>Oil may become frozen into ice </a:t>
            </a:r>
            <a:endParaRPr lang="en-US" b="0" dirty="0"/>
          </a:p>
        </p:txBody>
      </p:sp>
      <p:pic>
        <p:nvPicPr>
          <p:cNvPr id="10" name="Picture 9" descr="A body of water next to the ocean&#10;&#10;Description automatically generated">
            <a:extLst>
              <a:ext uri="{FF2B5EF4-FFF2-40B4-BE49-F238E27FC236}">
                <a16:creationId xmlns:a16="http://schemas.microsoft.com/office/drawing/2014/main" id="{130DACCC-28C0-4C45-85DC-1F136E13F3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9" t="17591" r="11876"/>
          <a:stretch/>
        </p:blipFill>
        <p:spPr>
          <a:xfrm>
            <a:off x="7368576" y="1828800"/>
            <a:ext cx="4823424" cy="303071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8677" y="-2103"/>
            <a:ext cx="5316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4002767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04" y="640248"/>
            <a:ext cx="10515600" cy="593726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solidFill>
                  <a:srgbClr val="E4E8EE"/>
                </a:solidFill>
                <a:latin typeface="Calibri" panose="020F0502020204030204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R</a:t>
            </a:r>
            <a:r>
              <a:rPr lang="en-US" sz="3600" dirty="0" smtClean="0">
                <a:solidFill>
                  <a:srgbClr val="E4E8EE"/>
                </a:solidFill>
                <a:latin typeface="Calibri" panose="020F0502020204030204"/>
              </a:rPr>
              <a:t>elevance</a:t>
            </a:r>
            <a:r>
              <a:rPr lang="en-US" sz="3600" dirty="0" smtClean="0"/>
              <a:t>: </a:t>
            </a:r>
            <a:r>
              <a:rPr lang="en-US" sz="3600" dirty="0"/>
              <a:t>Emergency Response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81D70B-F281-40E0-AFD4-2652A43A5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677" y="1546093"/>
            <a:ext cx="5842000" cy="4572000"/>
          </a:xfrm>
        </p:spPr>
        <p:txBody>
          <a:bodyPr/>
          <a:lstStyle/>
          <a:p>
            <a:r>
              <a:rPr lang="en-US" dirty="0"/>
              <a:t>Key Players: </a:t>
            </a:r>
          </a:p>
          <a:p>
            <a:pPr lvl="1"/>
            <a:r>
              <a:rPr lang="en-US" sz="2000" b="0" dirty="0"/>
              <a:t>Incident Command System used by federal government for emergencies  </a:t>
            </a:r>
          </a:p>
          <a:p>
            <a:pPr lvl="1"/>
            <a:r>
              <a:rPr lang="en-US" sz="2000" b="0" dirty="0"/>
              <a:t>Unified Command: </a:t>
            </a:r>
          </a:p>
          <a:p>
            <a:pPr lvl="2"/>
            <a:r>
              <a:rPr lang="en-US" sz="2000" b="0" dirty="0"/>
              <a:t>Develops objectives / strategies </a:t>
            </a:r>
          </a:p>
          <a:p>
            <a:pPr lvl="2"/>
            <a:r>
              <a:rPr lang="en-US" sz="2000" b="0" dirty="0"/>
              <a:t>Improves information flow</a:t>
            </a:r>
          </a:p>
          <a:p>
            <a:pPr lvl="2"/>
            <a:r>
              <a:rPr lang="en-US" sz="2000" b="0" dirty="0"/>
              <a:t>Optimizes combined efforts </a:t>
            </a:r>
          </a:p>
          <a:p>
            <a:pPr lvl="1"/>
            <a:r>
              <a:rPr lang="en-US" sz="2000" b="0" dirty="0">
                <a:solidFill>
                  <a:srgbClr val="FFC000"/>
                </a:solidFill>
              </a:rPr>
              <a:t>USCG responds to marine shipping accidents in U.S. waters</a:t>
            </a:r>
          </a:p>
          <a:p>
            <a:pPr lvl="1"/>
            <a:r>
              <a:rPr lang="en-US" sz="2000" b="0" dirty="0">
                <a:solidFill>
                  <a:srgbClr val="FFC000"/>
                </a:solidFill>
              </a:rPr>
              <a:t>NOAA ORR provides scientific support to USCG FOSC during oil spill response</a:t>
            </a:r>
          </a:p>
          <a:p>
            <a:endParaRPr lang="en-US" sz="2400" dirty="0"/>
          </a:p>
        </p:txBody>
      </p:sp>
      <p:pic>
        <p:nvPicPr>
          <p:cNvPr id="15" name="Picture 2" descr="images">
            <a:extLst>
              <a:ext uri="{FF2B5EF4-FFF2-40B4-BE49-F238E27FC236}">
                <a16:creationId xmlns:a16="http://schemas.microsoft.com/office/drawing/2014/main" id="{CD393E2B-A76A-4A74-85A9-3A644677D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068" y="1943100"/>
            <a:ext cx="5063732" cy="29718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D6A6ABE-34EA-4381-A02A-4EEEB7AEE251}"/>
              </a:ext>
            </a:extLst>
          </p:cNvPr>
          <p:cNvSpPr/>
          <p:nvPr/>
        </p:nvSpPr>
        <p:spPr>
          <a:xfrm>
            <a:off x="6858000" y="4981545"/>
            <a:ext cx="43434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hlinkClick r:id="rId4"/>
              </a:rPr>
              <a:t>Image Source: https://nrt.org/sites/2/files/UC%20TAD%201-26-07%20FINAL.pdf</a:t>
            </a:r>
            <a:endParaRPr lang="en-US" sz="600" dirty="0"/>
          </a:p>
        </p:txBody>
      </p:sp>
      <p:sp>
        <p:nvSpPr>
          <p:cNvPr id="6" name="Rectangle 5"/>
          <p:cNvSpPr/>
          <p:nvPr/>
        </p:nvSpPr>
        <p:spPr>
          <a:xfrm>
            <a:off x="288677" y="-2103"/>
            <a:ext cx="5316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3145657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3417-0513-4E60-B29A-8E8C2249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435" y="624930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Baseline </a:t>
            </a:r>
            <a:r>
              <a:rPr lang="en-US" sz="3600" dirty="0" smtClean="0"/>
              <a:t>: </a:t>
            </a:r>
            <a:r>
              <a:rPr lang="en-US" sz="3600" dirty="0"/>
              <a:t>Oil Spill Models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4BF1-F134-49B7-BAD3-AAC84DC7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35" y="1410827"/>
            <a:ext cx="5597742" cy="4572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Oil spill models: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Predict the fate &amp; transport of spilled oil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Use a particle tracking (Lagrangian) based approach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Are made </a:t>
            </a:r>
            <a:r>
              <a:rPr lang="en-US" b="0" dirty="0" smtClean="0"/>
              <a:t>in U.S</a:t>
            </a:r>
            <a:r>
              <a:rPr lang="en-US" b="0" dirty="0"/>
              <a:t>. </a:t>
            </a:r>
            <a:r>
              <a:rPr lang="en-US" b="0" dirty="0" smtClean="0"/>
              <a:t>&amp; </a:t>
            </a:r>
            <a:r>
              <a:rPr lang="en-US" b="0" dirty="0"/>
              <a:t>internationally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Public or private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AE1E54-3AED-472B-9A18-FA7A8B071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533" y="1459234"/>
            <a:ext cx="4123267" cy="2426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0D4F28-D4A1-4263-A417-2E7781ABF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227" y="3612299"/>
            <a:ext cx="4123268" cy="24180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F79328-4436-4D1D-ABB4-E758A84D3CC7}"/>
              </a:ext>
            </a:extLst>
          </p:cNvPr>
          <p:cNvSpPr txBox="1"/>
          <p:nvPr/>
        </p:nvSpPr>
        <p:spPr>
          <a:xfrm>
            <a:off x="7204226" y="6039265"/>
            <a:ext cx="41232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Image Source: GNOME User Manual</a:t>
            </a:r>
          </a:p>
        </p:txBody>
      </p:sp>
      <p:sp>
        <p:nvSpPr>
          <p:cNvPr id="7" name="Rectangle 6"/>
          <p:cNvSpPr/>
          <p:nvPr/>
        </p:nvSpPr>
        <p:spPr>
          <a:xfrm>
            <a:off x="288677" y="-2103"/>
            <a:ext cx="5316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287621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3417-0513-4E60-B29A-8E8C2249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633" y="604933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Baseline </a:t>
            </a:r>
            <a:r>
              <a:rPr lang="en-US" sz="3600" dirty="0" smtClean="0"/>
              <a:t>: Oil </a:t>
            </a:r>
            <a:r>
              <a:rPr lang="en-US" sz="3600" dirty="0"/>
              <a:t>Spill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4BF1-F134-49B7-BAD3-AAC84DC7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456" y="1546093"/>
            <a:ext cx="7929217" cy="4572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Response models must: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Initialize quickly (provide answers within hours)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Calibrate easily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Model at a wide range of spatial / temporal scales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Run with minimal data inputs </a:t>
            </a:r>
          </a:p>
        </p:txBody>
      </p:sp>
      <p:sp>
        <p:nvSpPr>
          <p:cNvPr id="6" name="Rectangle 5"/>
          <p:cNvSpPr/>
          <p:nvPr/>
        </p:nvSpPr>
        <p:spPr>
          <a:xfrm>
            <a:off x="288677" y="-2103"/>
            <a:ext cx="5316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F49892-098F-4D28-81AF-92FD2F810EF6}"/>
              </a:ext>
            </a:extLst>
          </p:cNvPr>
          <p:cNvSpPr/>
          <p:nvPr/>
        </p:nvSpPr>
        <p:spPr>
          <a:xfrm>
            <a:off x="7811649" y="2300652"/>
            <a:ext cx="3641481" cy="2101755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97000">
                <a:srgbClr val="4472C4">
                  <a:lumMod val="7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NOAA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GNOME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RPS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OILMAP &amp; SIMAP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10954" y="1666480"/>
            <a:ext cx="2012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Primary U.S. Oil Spill Models</a:t>
            </a:r>
            <a:endParaRPr lang="en-US" dirty="0"/>
          </a:p>
        </p:txBody>
      </p:sp>
      <p:sp>
        <p:nvSpPr>
          <p:cNvPr id="5" name="AutoShape 2" descr="Noaa Logos"/>
          <p:cNvSpPr>
            <a:spLocks noChangeAspect="1" noChangeArrowheads="1"/>
          </p:cNvSpPr>
          <p:nvPr/>
        </p:nvSpPr>
        <p:spPr bwMode="auto">
          <a:xfrm>
            <a:off x="155575" y="-822325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AutoShape 4" descr="data:image/png;base64,iVBORw0KGgoAAAANSUhEUgAAARgAAAC0CAMAAAB4+cOfAAABgFBMVEX///80nPkNIX////3///wAAHb+/v8AAHMAAHQAAHgzm/kAGn0AEnsAAHz8//8NIYC3uM/q6vIAAIUADXp8f66PkbTT0+BJTY0AFnwjl/j2///c3eoAEnwAAIfs+P0AAG5mbKP5+P0fKoEAKYsAHozCwtcZlPjg7PQADYGrtdfZ6PXIxt4AKYo1Ya3w8/jf5fWimL4ANo/r//8oMpCdn7yIx/mdzfpIqvjK4/wAI4u62PuXtNdBo/lRU5rQ1eS9yuBedrB7kseovdlXW5UNPZUzTJpAVp9JYKWEkL9Raqqeo8p5gLE6UKGBncdCZ6fK3O0DQJE1QpRKQ5Gkwdxxfq1tib0yUZNlirpzl759erRvZKFSY5sxOZGIl8VudqmGnb+Si7u2r81kV5RRSJFYeK07UJCftMt5kbJSbqBBWpOxzeGXnMgZQaUzb6eOgLEgKoBxvvi41vvS8f2V0vlda7SUw/xZRZKYr9gAQ4pztfoAG5TWyN17isGDq8ojUapXhMBS9YgoAAAYqElEQVR4nO1diV8aybY+WtAIyNKgRkBbOiqrthJ3RTCIGwkSg8bRGJVJ7tz7dGbimMxzTPJm/vV3TjUoQqNoYmhz+ZKf0EAv9fWps9WpaoAmmmiiiSaaaKKJJppoookm9AYGBgb0DxgCiv8bfVU6AAO7MpIYhHASGVEGFaRFFIEJjb6uBsOXgPmh/tDCU7vNhZudfSkQFtNLsSASpigAqiQ1+iobgHmXZIfEEoDwYjnJYGglBf4tgHAaYDGWTgc5Kf9FxAQVLgoA/avvgIkh7Drp8BpEFzrCcpuEP7BFnH8DZFbgcK8z0uir/S5AEUg8639uy/L3vnXoyYFgk0Dot9u8u8mOsC9GhLkiCTMqnQiEjsKOFCQafdn3DzECiwsAijtFW+NZCI8BhCIg94P/rB+QGCt+LpglSM7EcuDDPhVdjr5o7EXfPxhEV8D5Ct9FY7S1P5Ne2cjCXg7kGYia3kBHCrqTAIVlJYyaxiyN2jYHX2Z/zuMem3b2o6rhwQVUH3sRwYY6VTYG0ST3oP6QzRF/HuQtENYiMJ6EhG3f3x8UTV7SNO/zydUz0fSE5AYUpOwHNOMMRkOhJBTewc4B0oF6hYlpEBiMKFD061RHz57M2RlkQvsbC6KN9uyMuZ8FX+bhd9erHPxg3h8b8aKUzCTN76R2qWsIlEWUEKYEDbUlQErmwLmNuwq2iD08NuMVzVLi+U/wQ0kNY7Yl7EY7c4I//TELjo3YGTYPdUbtNqoBgh3fFYbBAL9nYXcYN7zK6+B3u+zvgb03aHrEfjs4bTaSBUJJmSq+Qed4Z8c+YrVz3DnoU67smshxM+WzLcygKfOvzBz8OELD4KUU7cnD2zxGQin7hZpQEuObj6wmk9Eccvd0I3rcIbO5z9T6aHM8UaKH6Cusgz8LIwvez8itf7tR7fh2uPDodyPKvPkswR2SYvic6HzkNrW1Wx2tFyi9dVjb3W3ujdVBpShXsiT3zdG+rdglo2mQldrnfBgQN7e4TjjcSOfkvTN6Tw0VnH5seTkn1XBYe8ymRSenAHcZWUsnYXzYObBpnoPd7Qfem7piyTdBbqr/Ue0xF5+k32jsvpaUC3K6zabXTrsqN74tsS8IvoEIFAa8dJwHaripLS8j/I0Ahe3SR/L4+7b6WCmi2+joDPKDgA+70+clUGzT4PRvoov4EMWG386xIL1EgEXn1M+UVXOb9RascLFpdZv8ESg6gD/PwdunMB9LhUPBhygyeIPn87CLUTQTbargEy1Gt6P1NuJSpMbRbfoPSo2Ax9iRRtNw+AIPiU70AwTezC5bxGc6wtfl4mcZt/vWnFxw023cVFN6QigiG08pIP3twWkZFHn51RMouJ44TduZ/gi3z4n3xtvLSjnc7jCXRDv4xkh6wPvgwm1098EZk1DiQTw+k7jO3TfdVrdUS43xX0EuJBSCPkijxC+5gMz8/A++MeBdTrbevReVodv4C9fA0aHVfz1E1SsvrR/kODNjQa51V29timrAYXztJd6VTEpNXCnjuUa39hZQ3q93tNoWniMzdFuVR+ZvQwuh5zFlgNX8jTC4GBvINrq19YIUjGLNg+h8tsS9Xl9r97fjpbXVavqFWBFYV4dxOCnbKBX4EBw9EhEDiN1zpY3Bb9WNSnCY/s3PtDoXTXsx1iATrn99g4rx3RHaDNkxp4YATlPrHVy662H+Dwqmgc611I2+gO+nB2ChGBT+WrQt5CVhTKKtjOkbk8Jh/B+verrDYQCnrT/f2EbXAwz2hp7IHSHzsJ3u4vG98ILOXpGZ1iPoGMhBt87znWqmv7CtxCQhQh3/fuSFM/MvYkZeUh6vU9ik+6Re9Ag1b2us6FuE740XZOY1P0XfU/qrc2LQ8R8iX73wG4U0DAZN31rrXsLRan7HxXMdKEQ4Aj2HCAz8RyD+BuCIcP/lK4PGm9B2QH13553PaXsKiY2gbplh0GU6hbdHILyhxJ3S+o39l6tA0k1HJJnH6ed52f+rbU63sTZeWMG1gr3dP0fv57X9XZOpz8TRzjetRr5hVhPj3eqWm2841A1jLb/Z4TYVjVGmd+54uLGNvxZKDsSXw1L0FfHS2abZmjZRViHuG4mJ94MiYXCeom/jvo9vjbchM1ark290+TWPZDU+3vyFE6O8X/MODngb3fpaQJ0SSnsZjNoGyLPz9WnfZpNYsuqw395q3ZNL+z+ytro7oVhbljC2OrrFkj7db6+WFuNfKXtxTzkHPht1XrtOtcwY5fLlYBe3EPKqdmKqjZoryMSH7HYYB/FVkMmE+docDmoYfoXsdPS4x8lZ5D8Uqqx+u/uXSytE5QJ5Mdyx1C/pkRnm+41HSunS+KPvvVZuiiQGjH19nfji7zbjltjX19eFvzd2+/FvZ1/fBn7lNJvwM2bt63MCl6YrMK5LZfUgDA57x5bfpD6GcjrkBW916AldbH9JwoHta8SPRIzc19regT/odBtxy2dsNZPgqMR09DgeAxFj7MIfdjtQcCqJcbT9VHnqiB2iA1uSLn0ZAX5PnwKl7lUQSZm+Kk+GE2OqIMZ4K2JMP1UUSNPAzPyvOWCdunOAGTOg6hs1rS/MSJddHyDhrlQ0KjGOGsQAdJiMrZRK58QIJmNfFTHmbQ3BWDoDIWNbi+hOZJi4MjOcV5xh6eqV+dqtV3tT27XEUNX8oHhBDPi6Bkk2yolx/0fr9CgtRIshojdi5KGk6HQM2ytq5AQQ31/1z26QGL4zK3Wl0qHKiLG+8DJ7+Zm5pkd3cjgCyrF1yK4zZgo8k7mj0cflje5qYmrqGOYbH6eNosQ4x8fJil0S4zBXZl4YYxNU0ghd/tDZ8637bebtcZjn/sQLjT4u71nrJwY6jObui64km0LGqzrG+H+VZ2CGyQAqfdhdSoFzyKs3JdM1Q56FuK71nWK1VhJzjfIlq8RqWCWH9VXV0dl0wHKOLwp6REbyf3U2YjBqy0ZG9o4075fP7biOmDZrvcS0tuWqpjJ5LZaWwClXbY/nYHA+qzdmfP7+sZTmN5SOqEEM2Sjl7dsNH/7IdDMx7e8qBAK17rmlpcUzQb7B4Xp4aCWpt750PQp92sRQs4uGaLAOiTFVjVezSU8LwUuhxcBT1MxO3Vnsa6vZO41lxAgXxDi47SGIVkeJmPdQ5vmGyohxb1dp3kiA8xKYxg2U1+QzWzp5H227G5g6EOirWX+Any8WUwfucaez4G61LjqdTj86f+aOAr5zdqCLbH2Ebxatjlb8pKO9p9PpHCe28MMNVUeZpYrDMm+LCss5Wm15dSaWjegwXtq9Jrhlcql21W02u9EZtprNZu7gtBvxnbmHO2/4lmSjzWhGGtvxh7hPN36r7uqujB2ZgRQMJyYgMSZuRUjVZe2aV9AIFPqzOezksdr3isGV1LhGktzhKP0p/7C1rGLP0X4l3GCXCob60gf6riMFY0/3qzpcw8B8oy9D775cG9oyGDe2fhUqBYahB1PihfcldKaCgssLY3rx8riKUQo/o4/hlS7nTlT8iKGa+ZrhFIdZunpgJllaLuHxomHbBtn1BN7qJF+lEiHlqLphMjA1bag1jCFfXyJ/k8AcVJ53ylNOzDQqmTFAiYkO3HeL6wSzj6S20rZluvApVINTp9rEMEiY7l4Qghqm4nAT5byoPt7q0uIwyLlf7r/R9YCNulZTiXUSHTtdq8XzwVBDZlbvXnJmPLiqOMoVDMcUfZ08wx4lVgdUjQBjvrfb3s+kGVlEvYmBk1q96eVdBycdVslQfiCD5GmpgLfkwQgDuknKjPav5UnX/FG8Ws95DWbEu1om89V0A2NTlgpeeO5BSWQ2N1wu/VTLiPOvgkjMn0ViLJ6TGvescLfCEEf7lYFGxs6rBCYwi3H3QPrLWU7a11FUAIU0yu/lbfScGDR+hHLk77mjwFw5zmSgkpcWy0TRT2BQ0EeFazS2/C47d5TD62q5lO+AtgZmsqPSva1HYB57yw7GDJWKlxNT6r52JaGPkjxBERODH/vQEVfK5TswrUkMJGoMal+HtisahgUtlQqGiInjnRH3F4eGevtXvlvjrwMNH63NHKASiJTfSIvnVMsHZtB5a5ttjV06+QwuQuoKkO+rhJPJNJSNhjYS9vBGjFceVLkWkrYGrlE4UxvGucudGTPEqxSvKqIS4703hv8lzRN/Z8zP5PkNYjB79Yotca8GMwIot5oSyTXM5e7MUG2QisSoid+ELZUI6YKY3xcfu2Kv1lE8Jisu2TKlPdUqehub7Wg15ksdidY1qMWLqtQyA59Sz3vnNE7aGCi+JErHn5XXXMvRy2hXW2kTY30Fpdmy2I9OavFCYSRASi+j1yS9yezWAZ9G/GeVsfCcGzQ0MIP9WyjgtosJSahDTjQMdelcs1SlRfPfmT7mXOzE3ox32Mh1qJIYcvS0LBODR3VPeHNvX+5WU79cECNnXEspPdgkBp/56KM8RF2p2r2g4ECo5IY2N+rUwNbWogZnmoFAOTGT/FfPkztjbxq/9AP63yQrAsw/AaYhMTw40JIZZa8+ZqiWt7iLd+o6Xi6IsUO4r/HaFyVGnRY+461BTA1mAJmpgxdjtjQmyyJa/m4lMeg9rIaGk7pYk/J/f0sl52YoytMmBjWwV0sDyxvVVaqVcJeqBBjGjdfzouoY0f/paQRk5Zo1nr4fxhfn1UC/BjEtnrhUHWszJi/fZLXbl7xFAyNd3434WWg0MnxG0UMmqxOj7ZUiuSvDPBWwWKarZQY/2G+7Vs+0v0APViCvjnzqGwRGdfAUhbzkjHZ1wfeF/GIoZOt+TPd2tvZdDUxoyQx6etcw4/5LnY/PglO1vZeyU9Bo/s6n3t6BdI8eMlVCUpGpQzNWFUSWwzN1Wr0vOofWmorGuIyqCeXFPuG5SVhUYp5Q/7HLysjIcz1MUpf/KhYIClfTDpWwBCbROlXpRPm1dmm9w/SOpuIb2GzLjdpFPX4Lg1IKb14PxIDjiTSSzCxE2NVElYbQxKerDTeDQa1VQqymAx4y/lEjx6BBzBQTDPLKm9SIAm90EV3vDtj2Xr+hAl92g4K0BM5PWbUWtmesxopqYPPjHA1TlWippytZyMUWksdrY70zC43goQo7PMM6kkdizm9qgSVwEqwKEBjYw7G2y4Fth9uY9YIh8qcnYLF4OOpgxjPJObejsIzoQfcCjBIxx+YjGj65sQEWlJrp0nryRfA3ic3HRqO7p72nzfT43xIw+0lLfOr8fGJycnZ2dvJ6L8bCKZ8mPTff63It1Mgcfm98zkNizCyhIBuusddltzYQ/yBpxJV2n/Ngc3N1POEtVXszpnY8UsE3+3ekV3azXnnky5BeZrut9uR2T6kZwTo1pcdzPl3l11xKUJks8dQK0XNykzDG7eg6xHjtxY4e/DvE3vATGFWD4LocDoIl0HIyLalSwSdpVycnigIjTc9OnJyfVw3JVh7wBPeQY5zJzFkDWNBAwb/xYmkhQnmTG7XvFW488ZPJ6aC31GkqZIhImT2PBwKkfG88rofXmn2kyVy01LYeQBekDHa+pXqHP+r1OorcoNEJeFqmUMueT02VnA/ydpGr08k4Z+QaTsq+4mMEDD7alv2hpzoJIVXYKYwM1hPUVNNDBH246ErUq6TJeOBmMSk7RpwyMCN2UJLhnI4efhEMv3bQkucsfovGXLbK45mQSo4f3fjp87pclzJ4eJD68dNaWAL98JKJvThI7B3QFdVKyVxHS6Bl8tKFN6BpnrotLXiMU86GHP0ys1RZrNc4RIMAL3lJFbs2jtRqkSUwNXsZJVDqJX6X7hgvqm6WyPT+3TAiqoDx7DZ/AUP8Vu1Bo10qZVQ9uelb0XJZjjNBh/Bl5l3pp0ldRJBFfHyHambjiFKzdUfDaIVPpr1XVO5pXRkpDXhOab6q6VNeLz5vEYcD20OxNzlKoCj1NY07eN7SU4L4KuIscn5TvrvqKKVXXrIpJL/0L+FVNJqNMoyuhEv1gOy8nhbFJ6av1EhR+u/WtFwicBFgjGSe62xS+kX67Lr85uWd/nAlLaO6LXelBQ9XlBKm4wdVMTZVT1s8lolpiboes0vTE/HAbe3z1YN9aHSr6wD2ifrUrxoLTMVbAsTK1/BisXj1NkG0AsVgsG7v18JRX+byGngmKMmuj9IPTRQXEoI6ReZbwdLi1a9mIdAjFWihFI1y9nuFGn4O5vRKDYrzM1uK3SUu+CpY4vzkVkl3c/RLSNi2Stna2+SrvhaBaTrpaBYUfczGqYJizl34Efav1af1Q53OIZsj4M+Dop/A+hKf31HqDTI8yp79bp3JIhkEjLNWbZvLAB2Nr6SqhkjPTkrsrfFZ6d+tMwU+8Cy6zzvycSZJT5XUIX5/l/QPldackL4PMZZz7iLMh1BUEmM2XVomBoW1sL2UVqwnZPp67izqdIXRLJ+QCSm92iWZpiWKC1uUvzXcIcl5awROeVQ9QMOggltPCaqrOKTFJF9mC2kqRqwvmPw6Xj6o4vmSMmSwq4/RJA1Q0eQRhE6h8BMX7fvmharOedlq1Eyc7OlkLF8Tu1k4/D++NDba7npHsu8IyxR3m8RHS8GwbXl8Y06PmreEn3PgewFRLtRCaRr2PfESpxI9EGZSx0sgh7/oew2mz+ulZx/xULuebN6dIamWOg/CwIH+H7c0Ghu4XL6Fklb35s9IvJ7PZ8xDx9oXc1ZrMp2OgD5oTp3EVNjmL/ckM5a4qmnD0sjA8hrAyJaexga00XFEzGRm5ml2ATPcS9aKeCFixoe9ID9fs+tmsPoaMJEWIn3WL8HLHB9Fi3z7SNszxR0lKCzbwWcHf0yXS2JXg4H/lZeVljxmUt2luvXycqL2G7HvCLpC2KeOjxrZ3LqBlmKdBkYKRWKY4fxbKhoL+rvcrXNC1HY2EGGCbj3eKmSIEnoeSThPYR1jf3w7ZjzxU7W8vGDcRpcXo+q3ekzCaAE7/+h6Lml7ind0L69+EvlW3Slw4jWoj0H2/b1xRrPPF3W36mhNkFp8vpJEXiKAtkkt1v3zK4ZgL2CxzKrP4aH/e9MokyNt9BihB6F6CfxCR2wDQYBju5q9R6H52v5kIXHhx/ct4JEzWdGWAxF0McuvbjAmuo58vbQiHTaCKxo26fma/mQJTF1Mk9udmXnjlWcg4aqamaB/dAzjnT0AeLYyoJoNxqSJgOeuXo0nPqsaIxBWJWEs/8WW+ngEOfuDEhcglxd26Dm0kFkCZSzCP6KK5pM6apk1pMUT/2AvzQIr2BZAdAXFZds6P8/Dw+/ITMK87oXDshJ2aaKlZmBZ43NPYGrWUJpxIYBv+GUefAMSRFMPrx8Bt00RVDS5QmwVrdPO3MXH3tmpW9Q2WwKek1NWWkPZR+MAMxFXEKJDfIZt49p3Z3Cb+hb9GDETFPeWt9XPVEtLBVS1ExLFwhAL9qCA53zWyy7qtWRzbxZgJ1f4GwNr/S2BXT+YzO/0oDU3ihIz+Mvlg3RYcPLcUoMci6pWPIH4ybT3chalgOHp8T8flyRnFuZpQbeHSwwfJDTAal8OdjHO21i7WIZeYOi/eqcnLyaXFPsWn1bAZ15MTcwGmaFsDdxo/9+fUjCTy/SGUZ+nmC6Wb/gayBvbib3sGGqFYVDmz3zK1YVvvKezkyfnU3F19mNLPD51MjE5HSzLOxUjgF+9MOLK+QZgZMal5/GA+kGFrpmQF/a28HXBObSQvHzWmsCNjYEbHC+iNN2vzNwgiYnwCByS9o6m4XgbhNSDyEzdCDIp8hBEX6zGvrjQ1/s41p/1Suo31Bt4wFD8X5wMyWWKlbZXFo57I4dZ+iIUgbGjh6xdKuF7Bf05dD6ossgWEZKZtqNSSXgN8G98JG2FBexw0PWJquHnj0CRHkw0fTMYU3zLaLhj+N45jIzs/ko9YyULovaiSfRpYb5/hYKJjjk+Yr/7D63UK7EfoheVgTrH8RbaqPk8vk9nnmLg/WkN9tLpjZSSURhSlEwmB50+oIKOpaEUPKOEAgrH6BafDCjvbXTMaD905mEDg5pj9FvFkN0AvpXoGvherM5Brxf7RsK0Rc9p3Vp1LWRRRkTUJIorUlgDmWjy2SSqBwVIpqqma/8wYHD4FKUgc+ZbQs9+L+LrJy0cXUMffxEjzZc8Ds9s0fjLlujaiP1Du+wsK/K8OjL942iXSrAE6dP5iBhbzQoDEA0tDS1A5nh1AWaQInV5k+M3wC2zi2+hkHyJ/a2TmdT3B9UC99tl298oKICqRghC55lsjrjQiZnnq1WEF/CP79fi1g+nba8BsfMlQtkINejuyMPqAj05ZYVTIdJi6OP/UJf6LwMTMDQ0UK/6kv51JQX+JMi9VHGpEgOZgUxnv8TEhzNgdA+QRyIQDqKyXUOJOVa1CoycpfTyYJfGoRgeQfnTiAH0ssJqI6Gu/FUeOLLiEiFNNNFEE0000UQTTTTRRBNNNNFEE038F+H/AVgzLvPuagTt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AutoShape 6" descr="data:image/png;base64,iVBORw0KGgoAAAANSUhEUgAAARgAAAC0CAMAAAB4+cOfAAABgFBMVEX///80nPkNIX////3///wAAHb+/v8AAHMAAHQAAHgzm/kAGn0AEnsAAHz8//8NIYC3uM/q6vIAAIUADXp8f66PkbTT0+BJTY0AFnwjl/j2///c3eoAEnwAAIfs+P0AAG5mbKP5+P0fKoEAKYsAHozCwtcZlPjg7PQADYGrtdfZ6PXIxt4AKYo1Ya3w8/jf5fWimL4ANo/r//8oMpCdn7yIx/mdzfpIqvjK4/wAI4u62PuXtNdBo/lRU5rQ1eS9yuBedrB7kseovdlXW5UNPZUzTJpAVp9JYKWEkL9Raqqeo8p5gLE6UKGBncdCZ6fK3O0DQJE1QpRKQ5Gkwdxxfq1tib0yUZNlirpzl759erRvZKFSY5sxOZGIl8VudqmGnb+Si7u2r81kV5RRSJFYeK07UJCftMt5kbJSbqBBWpOxzeGXnMgZQaUzb6eOgLEgKoBxvvi41vvS8f2V0vlda7SUw/xZRZKYr9gAQ4pztfoAG5TWyN17isGDq8ojUapXhMBS9YgoAAAYqElEQVR4nO1diV8aybY+WtAIyNKgRkBbOiqrthJ3RTCIGwkSg8bRGJVJ7tz7dGbimMxzTPJm/vV3TjUoQqNoYmhz+ZKf0EAv9fWps9WpaoAmmmiiiSaaaKKJJppoookm9AYGBgb0DxgCiv8bfVU6AAO7MpIYhHASGVEGFaRFFIEJjb6uBsOXgPmh/tDCU7vNhZudfSkQFtNLsSASpigAqiQ1+iobgHmXZIfEEoDwYjnJYGglBf4tgHAaYDGWTgc5Kf9FxAQVLgoA/avvgIkh7Drp8BpEFzrCcpuEP7BFnH8DZFbgcK8z0uir/S5AEUg8639uy/L3vnXoyYFgk0Dot9u8u8mOsC9GhLkiCTMqnQiEjsKOFCQafdn3DzECiwsAijtFW+NZCI8BhCIg94P/rB+QGCt+LpglSM7EcuDDPhVdjr5o7EXfPxhEV8D5Ct9FY7S1P5Ne2cjCXg7kGYia3kBHCrqTAIVlJYyaxiyN2jYHX2Z/zuMem3b2o6rhwQVUH3sRwYY6VTYG0ST3oP6QzRF/HuQtENYiMJ6EhG3f3x8UTV7SNO/zydUz0fSE5AYUpOwHNOMMRkOhJBTewc4B0oF6hYlpEBiMKFD061RHz57M2RlkQvsbC6KN9uyMuZ8FX+bhd9erHPxg3h8b8aKUzCTN76R2qWsIlEWUEKYEDbUlQErmwLmNuwq2iD08NuMVzVLi+U/wQ0kNY7Yl7EY7c4I//TELjo3YGTYPdUbtNqoBgh3fFYbBAL9nYXcYN7zK6+B3u+zvgb03aHrEfjs4bTaSBUJJmSq+Qed4Z8c+YrVz3DnoU67smshxM+WzLcygKfOvzBz8OELD4KUU7cnD2zxGQin7hZpQEuObj6wmk9Eccvd0I3rcIbO5z9T6aHM8UaKH6Cusgz8LIwvez8itf7tR7fh2uPDodyPKvPkswR2SYvic6HzkNrW1Wx2tFyi9dVjb3W3ujdVBpShXsiT3zdG+rdglo2mQldrnfBgQN7e4TjjcSOfkvTN6Tw0VnH5seTkn1XBYe8ymRSenAHcZWUsnYXzYObBpnoPd7Qfem7piyTdBbqr/Ue0xF5+k32jsvpaUC3K6zabXTrsqN74tsS8IvoEIFAa8dJwHaripLS8j/I0Ahe3SR/L4+7b6WCmi2+joDPKDgA+70+clUGzT4PRvoov4EMWG386xIL1EgEXn1M+UVXOb9RascLFpdZv8ESg6gD/PwdunMB9LhUPBhygyeIPn87CLUTQTbargEy1Gt6P1NuJSpMbRbfoPSo2Ax9iRRtNw+AIPiU70AwTezC5bxGc6wtfl4mcZt/vWnFxw023cVFN6QigiG08pIP3twWkZFHn51RMouJ44TduZ/gi3z4n3xtvLSjnc7jCXRDv4xkh6wPvgwm1098EZk1DiQTw+k7jO3TfdVrdUS43xX0EuJBSCPkijxC+5gMz8/A++MeBdTrbevReVodv4C9fA0aHVfz1E1SsvrR/kODNjQa51V29timrAYXztJd6VTEpNXCnjuUa39hZQ3q93tNoWniMzdFuVR+ZvQwuh5zFlgNX8jTC4GBvINrq19YIUjGLNg+h8tsS9Xl9r97fjpbXVavqFWBFYV4dxOCnbKBX4EBw9EhEDiN1zpY3Bb9WNSnCY/s3PtDoXTXsx1iATrn99g4rx3RHaDNkxp4YATlPrHVy662H+Dwqmgc611I2+gO+nB2ChGBT+WrQt5CVhTKKtjOkbk8Jh/B+verrDYQCnrT/f2EbXAwz2hp7IHSHzsJ3u4vG98ILOXpGZ1iPoGMhBt87znWqmv7CtxCQhQh3/fuSFM/MvYkZeUh6vU9ik+6Re9Ag1b2us6FuE740XZOY1P0XfU/qrc2LQ8R8iX73wG4U0DAZN31rrXsLRan7HxXMdKEQ4Aj2HCAz8RyD+BuCIcP/lK4PGm9B2QH13553PaXsKiY2gbplh0GU6hbdHILyhxJ3S+o39l6tA0k1HJJnH6ed52f+rbU63sTZeWMG1gr3dP0fv57X9XZOpz8TRzjetRr5hVhPj3eqWm2841A1jLb/Z4TYVjVGmd+54uLGNvxZKDsSXw1L0FfHS2abZmjZRViHuG4mJ94MiYXCeom/jvo9vjbchM1ark290+TWPZDU+3vyFE6O8X/MODngb3fpaQJ0SSnsZjNoGyLPz9WnfZpNYsuqw395q3ZNL+z+ytro7oVhbljC2OrrFkj7db6+WFuNfKXtxTzkHPht1XrtOtcwY5fLlYBe3EPKqdmKqjZoryMSH7HYYB/FVkMmE+docDmoYfoXsdPS4x8lZ5D8Uqqx+u/uXSytE5QJ5Mdyx1C/pkRnm+41HSunS+KPvvVZuiiQGjH19nfji7zbjltjX19eFvzd2+/FvZ1/fBn7lNJvwM2bt63MCl6YrMK5LZfUgDA57x5bfpD6GcjrkBW916AldbH9JwoHta8SPRIzc19regT/odBtxy2dsNZPgqMR09DgeAxFj7MIfdjtQcCqJcbT9VHnqiB2iA1uSLn0ZAX5PnwKl7lUQSZm+Kk+GE2OqIMZ4K2JMP1UUSNPAzPyvOWCdunOAGTOg6hs1rS/MSJddHyDhrlQ0KjGOGsQAdJiMrZRK58QIJmNfFTHmbQ3BWDoDIWNbi+hOZJi4MjOcV5xh6eqV+dqtV3tT27XEUNX8oHhBDPi6Bkk2yolx/0fr9CgtRIshojdi5KGk6HQM2ytq5AQQ31/1z26QGL4zK3Wl0qHKiLG+8DJ7+Zm5pkd3cjgCyrF1yK4zZgo8k7mj0cflje5qYmrqGOYbH6eNosQ4x8fJil0S4zBXZl4YYxNU0ghd/tDZ8637bebtcZjn/sQLjT4u71nrJwY6jObui64km0LGqzrG+H+VZ2CGyQAqfdhdSoFzyKs3JdM1Q56FuK71nWK1VhJzjfIlq8RqWCWH9VXV0dl0wHKOLwp6REbyf3U2YjBqy0ZG9o4075fP7biOmDZrvcS0tuWqpjJ5LZaWwClXbY/nYHA+qzdmfP7+sZTmN5SOqEEM2Sjl7dsNH/7IdDMx7e8qBAK17rmlpcUzQb7B4Xp4aCWpt750PQp92sRQs4uGaLAOiTFVjVezSU8LwUuhxcBT1MxO3Vnsa6vZO41lxAgXxDi47SGIVkeJmPdQ5vmGyohxb1dp3kiA8xKYxg2U1+QzWzp5H227G5g6EOirWX+Any8WUwfucaez4G61LjqdTj86f+aOAr5zdqCLbH2Ebxatjlb8pKO9p9PpHCe28MMNVUeZpYrDMm+LCss5Wm15dSaWjegwXtq9Jrhlcql21W02u9EZtprNZu7gtBvxnbmHO2/4lmSjzWhGGtvxh7hPN36r7uqujB2ZgRQMJyYgMSZuRUjVZe2aV9AIFPqzOezksdr3isGV1LhGktzhKP0p/7C1rGLP0X4l3GCXCob60gf6riMFY0/3qzpcw8B8oy9D775cG9oyGDe2fhUqBYahB1PihfcldKaCgssLY3rx8riKUQo/o4/hlS7nTlT8iKGa+ZrhFIdZunpgJllaLuHxomHbBtn1BN7qJF+lEiHlqLphMjA1bag1jCFfXyJ/k8AcVJ53ylNOzDQqmTFAiYkO3HeL6wSzj6S20rZluvApVINTp9rEMEiY7l4Qghqm4nAT5byoPt7q0uIwyLlf7r/R9YCNulZTiXUSHTtdq8XzwVBDZlbvXnJmPLiqOMoVDMcUfZ08wx4lVgdUjQBjvrfb3s+kGVlEvYmBk1q96eVdBycdVslQfiCD5GmpgLfkwQgDuknKjPav5UnX/FG8Ws95DWbEu1om89V0A2NTlgpeeO5BSWQ2N1wu/VTLiPOvgkjMn0ViLJ6TGvescLfCEEf7lYFGxs6rBCYwi3H3QPrLWU7a11FUAIU0yu/lbfScGDR+hHLk77mjwFw5zmSgkpcWy0TRT2BQ0EeFazS2/C47d5TD62q5lO+AtgZmsqPSva1HYB57yw7GDJWKlxNT6r52JaGPkjxBERODH/vQEVfK5TswrUkMJGoMal+HtisahgUtlQqGiInjnRH3F4eGevtXvlvjrwMNH63NHKASiJTfSIvnVMsHZtB5a5ttjV06+QwuQuoKkO+rhJPJNJSNhjYS9vBGjFceVLkWkrYGrlE4UxvGucudGTPEqxSvKqIS4703hv8lzRN/Z8zP5PkNYjB79Yotca8GMwIot5oSyTXM5e7MUG2QisSoid+ELZUI6YKY3xcfu2Kv1lE8Jisu2TKlPdUqehub7Wg15ksdidY1qMWLqtQyA59Sz3vnNE7aGCi+JErHn5XXXMvRy2hXW2kTY30Fpdmy2I9OavFCYSRASi+j1yS9yezWAZ9G/GeVsfCcGzQ0MIP9WyjgtosJSahDTjQMdelcs1SlRfPfmT7mXOzE3ox32Mh1qJIYcvS0LBODR3VPeHNvX+5WU79cECNnXEspPdgkBp/56KM8RF2p2r2g4ECo5IY2N+rUwNbWogZnmoFAOTGT/FfPkztjbxq/9AP63yQrAsw/AaYhMTw40JIZZa8+ZqiWt7iLd+o6Xi6IsUO4r/HaFyVGnRY+461BTA1mAJmpgxdjtjQmyyJa/m4lMeg9rIaGk7pYk/J/f0sl52YoytMmBjWwV0sDyxvVVaqVcJeqBBjGjdfzouoY0f/paQRk5Zo1nr4fxhfn1UC/BjEtnrhUHWszJi/fZLXbl7xFAyNd3434WWg0MnxG0UMmqxOj7ZUiuSvDPBWwWKarZQY/2G+7Vs+0v0APViCvjnzqGwRGdfAUhbzkjHZ1wfeF/GIoZOt+TPd2tvZdDUxoyQx6etcw4/5LnY/PglO1vZeyU9Bo/s6n3t6BdI8eMlVCUpGpQzNWFUSWwzN1Wr0vOofWmorGuIyqCeXFPuG5SVhUYp5Q/7HLysjIcz1MUpf/KhYIClfTDpWwBCbROlXpRPm1dmm9w/SOpuIb2GzLjdpFPX4Lg1IKb14PxIDjiTSSzCxE2NVElYbQxKerDTeDQa1VQqymAx4y/lEjx6BBzBQTDPLKm9SIAm90EV3vDtj2Xr+hAl92g4K0BM5PWbUWtmesxopqYPPjHA1TlWippytZyMUWksdrY70zC43goQo7PMM6kkdizm9qgSVwEqwKEBjYw7G2y4Fth9uY9YIh8qcnYLF4OOpgxjPJObejsIzoQfcCjBIxx+YjGj65sQEWlJrp0nryRfA3ic3HRqO7p72nzfT43xIw+0lLfOr8fGJycnZ2dvJ6L8bCKZ8mPTff63It1Mgcfm98zkNizCyhIBuusddltzYQ/yBpxJV2n/Ngc3N1POEtVXszpnY8UsE3+3ekV3azXnnky5BeZrut9uR2T6kZwTo1pcdzPl3l11xKUJks8dQK0XNykzDG7eg6xHjtxY4e/DvE3vATGFWD4LocDoIl0HIyLalSwSdpVycnigIjTc9OnJyfVw3JVh7wBPeQY5zJzFkDWNBAwb/xYmkhQnmTG7XvFW488ZPJ6aC31GkqZIhImT2PBwKkfG88rofXmn2kyVy01LYeQBekDHa+pXqHP+r1OorcoNEJeFqmUMueT02VnA/ydpGr08k4Z+QaTsq+4mMEDD7alv2hpzoJIVXYKYwM1hPUVNNDBH246ErUq6TJeOBmMSk7RpwyMCN2UJLhnI4efhEMv3bQkucsfovGXLbK45mQSo4f3fjp87pclzJ4eJD68dNaWAL98JKJvThI7B3QFdVKyVxHS6Bl8tKFN6BpnrotLXiMU86GHP0ys1RZrNc4RIMAL3lJFbs2jtRqkSUwNXsZJVDqJX6X7hgvqm6WyPT+3TAiqoDx7DZ/AUP8Vu1Bo10qZVQ9uelb0XJZjjNBh/Bl5l3pp0ldRJBFfHyHambjiFKzdUfDaIVPpr1XVO5pXRkpDXhOab6q6VNeLz5vEYcD20OxNzlKoCj1NY07eN7SU4L4KuIscn5TvrvqKKVXXrIpJL/0L+FVNJqNMoyuhEv1gOy8nhbFJ6av1EhR+u/WtFwicBFgjGSe62xS+kX67Lr85uWd/nAlLaO6LXelBQ9XlBKm4wdVMTZVT1s8lolpiboes0vTE/HAbe3z1YN9aHSr6wD2ifrUrxoLTMVbAsTK1/BisXj1NkG0AsVgsG7v18JRX+byGngmKMmuj9IPTRQXEoI6ReZbwdLi1a9mIdAjFWihFI1y9nuFGn4O5vRKDYrzM1uK3SUu+CpY4vzkVkl3c/RLSNi2Stna2+SrvhaBaTrpaBYUfczGqYJizl34Efav1af1Q53OIZsj4M+Dop/A+hKf31HqDTI8yp79bp3JIhkEjLNWbZvLAB2Nr6SqhkjPTkrsrfFZ6d+tMwU+8Cy6zzvycSZJT5XUIX5/l/QPldackL4PMZZz7iLMh1BUEmM2XVomBoW1sL2UVqwnZPp67izqdIXRLJ+QCSm92iWZpiWKC1uUvzXcIcl5awROeVQ9QMOggltPCaqrOKTFJF9mC2kqRqwvmPw6Xj6o4vmSMmSwq4/RJA1Q0eQRhE6h8BMX7fvmharOedlq1Eyc7OlkLF8Tu1k4/D++NDba7npHsu8IyxR3m8RHS8GwbXl8Y06PmreEn3PgewFRLtRCaRr2PfESpxI9EGZSx0sgh7/oew2mz+ulZx/xULuebN6dIamWOg/CwIH+H7c0Ghu4XL6Fklb35s9IvJ7PZ8xDx9oXc1ZrMp2OgD5oTp3EVNjmL/ckM5a4qmnD0sjA8hrAyJaexga00XFEzGRm5ml2ATPcS9aKeCFixoe9ID9fs+tmsPoaMJEWIn3WL8HLHB9Fi3z7SNszxR0lKCzbwWcHf0yXS2JXg4H/lZeVljxmUt2luvXycqL2G7HvCLpC2KeOjxrZ3LqBlmKdBkYKRWKY4fxbKhoL+rvcrXNC1HY2EGGCbj3eKmSIEnoeSThPYR1jf3w7ZjzxU7W8vGDcRpcXo+q3ekzCaAE7/+h6Lml7ind0L69+EvlW3Slw4jWoj0H2/b1xRrPPF3W36mhNkFp8vpJEXiKAtkkt1v3zK4ZgL2CxzKrP4aH/e9MokyNt9BihB6F6CfxCR2wDQYBju5q9R6H52v5kIXHhx/ct4JEzWdGWAxF0McuvbjAmuo58vbQiHTaCKxo26fma/mQJTF1Mk9udmXnjlWcg4aqamaB/dAzjnT0AeLYyoJoNxqSJgOeuXo0nPqsaIxBWJWEs/8WW+ngEOfuDEhcglxd26Dm0kFkCZSzCP6KK5pM6apk1pMUT/2AvzQIr2BZAdAXFZds6P8/Dw+/ITMK87oXDshJ2aaKlZmBZ43NPYGrWUJpxIYBv+GUefAMSRFMPrx8Bt00RVDS5QmwVrdPO3MXH3tmpW9Q2WwKek1NWWkPZR+MAMxFXEKJDfIZt49p3Z3Cb+hb9GDETFPeWt9XPVEtLBVS1ExLFwhAL9qCA53zWyy7qtWRzbxZgJ1f4GwNr/S2BXT+YzO/0oDU3ihIz+Mvlg3RYcPLcUoMci6pWPIH4ybT3chalgOHp8T8flyRnFuZpQbeHSwwfJDTAal8OdjHO21i7WIZeYOi/eqcnLyaXFPsWn1bAZ15MTcwGmaFsDdxo/9+fUjCTy/SGUZ+nmC6Wb/gayBvbib3sGGqFYVDmz3zK1YVvvKezkyfnU3F19mNLPD51MjE5HSzLOxUjgF+9MOLK+QZgZMal5/GA+kGFrpmQF/a28HXBObSQvHzWmsCNjYEbHC+iNN2vzNwgiYnwCByS9o6m4XgbhNSDyEzdCDIp8hBEX6zGvrjQ1/s41p/1Suo31Bt4wFD8X5wMyWWKlbZXFo57I4dZ+iIUgbGjh6xdKuF7Bf05dD6ossgWEZKZtqNSSXgN8G98JG2FBexw0PWJquHnj0CRHkw0fTMYU3zLaLhj+N45jIzs/ko9YyULovaiSfRpYb5/hYKJjjk+Yr/7D63UK7EfoheVgTrH8RbaqPk8vk9nnmLg/WkN9tLpjZSSURhSlEwmB50+oIKOpaEUPKOEAgrH6BafDCjvbXTMaD905mEDg5pj9FvFkN0AvpXoGvherM5Brxf7RsK0Rc9p3Vp1LWRRRkTUJIorUlgDmWjy2SSqBwVIpqqma/8wYHD4FKUgc+ZbQs9+L+LrJy0cXUMffxEjzZc8Ds9s0fjLlujaiP1Du+wsK/K8OjL942iXSrAE6dP5iBhbzQoDEA0tDS1A5nh1AWaQInV5k+M3wC2zi2+hkHyJ/a2TmdT3B9UC99tl298oKICqRghC55lsjrjQiZnnq1WEF/CP79fi1g+nba8BsfMlQtkINejuyMPqAj05ZYVTIdJi6OP/UJf6LwMTMDQ0UK/6kv51JQX+JMi9VHGpEgOZgUxnv8TEhzNgdA+QRyIQDqKyXUOJOVa1CoycpfTyYJfGoRgeQfnTiAH0ssJqI6Gu/FUeOLLiEiFNNNFEE0000UQTTTTRRBNNNNFEE038F+H/AVgzLvPuagTt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779" y="3697147"/>
            <a:ext cx="2667000" cy="1714500"/>
          </a:xfrm>
          <a:prstGeom prst="rect">
            <a:avLst/>
          </a:prstGeom>
        </p:spPr>
      </p:pic>
      <p:pic>
        <p:nvPicPr>
          <p:cNvPr id="9" name="Picture 8" descr="A picture containing text, clock, clipart, vector graphics&#10;&#10;Description automatically generated">
            <a:extLst>
              <a:ext uri="{FF2B5EF4-FFF2-40B4-BE49-F238E27FC236}">
                <a16:creationId xmlns:a16="http://schemas.microsoft.com/office/drawing/2014/main" id="{54443464-CCFB-484A-AE2A-028C14BD9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412" y="4157023"/>
            <a:ext cx="2674289" cy="1335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613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5D0942-F09C-462C-AD23-FC6752F34AF9}"/>
              </a:ext>
            </a:extLst>
          </p:cNvPr>
          <p:cNvCxnSpPr/>
          <p:nvPr/>
        </p:nvCxnSpPr>
        <p:spPr>
          <a:xfrm flipH="1" flipV="1">
            <a:off x="3488710" y="1991735"/>
            <a:ext cx="1219200" cy="457200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31D53C9-7349-4204-99F3-C5BE7E989D71}"/>
              </a:ext>
            </a:extLst>
          </p:cNvPr>
          <p:cNvCxnSpPr>
            <a:cxnSpLocks/>
          </p:cNvCxnSpPr>
          <p:nvPr/>
        </p:nvCxnSpPr>
        <p:spPr>
          <a:xfrm flipV="1">
            <a:off x="7455610" y="1835653"/>
            <a:ext cx="1219200" cy="457200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D92EDD1A-8098-49DE-98D0-2E9046AA0F36}"/>
              </a:ext>
            </a:extLst>
          </p:cNvPr>
          <p:cNvSpPr/>
          <p:nvPr/>
        </p:nvSpPr>
        <p:spPr>
          <a:xfrm>
            <a:off x="3970896" y="1442106"/>
            <a:ext cx="4112314" cy="2286000"/>
          </a:xfrm>
          <a:prstGeom prst="ellipse">
            <a:avLst/>
          </a:prstGeom>
          <a:solidFill>
            <a:schemeClr val="accent4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Oil Spill Models Predict: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Fate &amp; Transport of Oil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633D08D-1601-49F0-B9BE-E994BB99CE11}"/>
              </a:ext>
            </a:extLst>
          </p:cNvPr>
          <p:cNvCxnSpPr>
            <a:cxnSpLocks/>
          </p:cNvCxnSpPr>
          <p:nvPr/>
        </p:nvCxnSpPr>
        <p:spPr>
          <a:xfrm flipH="1" flipV="1">
            <a:off x="2720494" y="2525075"/>
            <a:ext cx="1264238" cy="1859389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F32830D-C196-464B-8C30-BEABC9949ED7}"/>
              </a:ext>
            </a:extLst>
          </p:cNvPr>
          <p:cNvCxnSpPr>
            <a:cxnSpLocks/>
          </p:cNvCxnSpPr>
          <p:nvPr/>
        </p:nvCxnSpPr>
        <p:spPr>
          <a:xfrm flipH="1" flipV="1">
            <a:off x="1214259" y="3158194"/>
            <a:ext cx="452567" cy="1032978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D237379-6593-4DF2-A683-3B6D54856C2D}"/>
              </a:ext>
            </a:extLst>
          </p:cNvPr>
          <p:cNvCxnSpPr>
            <a:cxnSpLocks/>
          </p:cNvCxnSpPr>
          <p:nvPr/>
        </p:nvCxnSpPr>
        <p:spPr>
          <a:xfrm flipV="1">
            <a:off x="1257253" y="2071459"/>
            <a:ext cx="886322" cy="1027295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C15F80-8F3E-46E2-A0F7-A7F4EF26196B}"/>
              </a:ext>
            </a:extLst>
          </p:cNvPr>
          <p:cNvCxnSpPr>
            <a:cxnSpLocks/>
          </p:cNvCxnSpPr>
          <p:nvPr/>
        </p:nvCxnSpPr>
        <p:spPr>
          <a:xfrm flipV="1">
            <a:off x="7191871" y="2469196"/>
            <a:ext cx="2496589" cy="1989638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AD62B75-E83B-43A0-AB46-D5734CCF5C7A}"/>
              </a:ext>
            </a:extLst>
          </p:cNvPr>
          <p:cNvCxnSpPr>
            <a:cxnSpLocks/>
          </p:cNvCxnSpPr>
          <p:nvPr/>
        </p:nvCxnSpPr>
        <p:spPr>
          <a:xfrm flipH="1" flipV="1">
            <a:off x="10034853" y="2184575"/>
            <a:ext cx="581090" cy="884301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B5AC51C-1E1F-4010-B0DF-B013D571658A}"/>
              </a:ext>
            </a:extLst>
          </p:cNvPr>
          <p:cNvCxnSpPr>
            <a:cxnSpLocks/>
          </p:cNvCxnSpPr>
          <p:nvPr/>
        </p:nvCxnSpPr>
        <p:spPr>
          <a:xfrm flipV="1">
            <a:off x="8800681" y="4506854"/>
            <a:ext cx="1524717" cy="895327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2010A6-47AC-4784-83C3-DEDAFC2FE88E}"/>
              </a:ext>
            </a:extLst>
          </p:cNvPr>
          <p:cNvCxnSpPr>
            <a:cxnSpLocks/>
          </p:cNvCxnSpPr>
          <p:nvPr/>
        </p:nvCxnSpPr>
        <p:spPr>
          <a:xfrm flipV="1">
            <a:off x="10650778" y="3454078"/>
            <a:ext cx="76937" cy="737094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BC253C45-3040-4053-B334-29E32E445E9B}"/>
              </a:ext>
            </a:extLst>
          </p:cNvPr>
          <p:cNvSpPr/>
          <p:nvPr/>
        </p:nvSpPr>
        <p:spPr>
          <a:xfrm>
            <a:off x="8312454" y="990600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Fate (Weathering)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6178987-268E-4F83-9385-DB0F809F7D83}"/>
              </a:ext>
            </a:extLst>
          </p:cNvPr>
          <p:cNvSpPr/>
          <p:nvPr/>
        </p:nvSpPr>
        <p:spPr>
          <a:xfrm>
            <a:off x="1214259" y="999067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Transport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B056BC1-CB4D-4193-BAE5-F1FBD1C3FD2F}"/>
              </a:ext>
            </a:extLst>
          </p:cNvPr>
          <p:cNvSpPr/>
          <p:nvPr/>
        </p:nvSpPr>
        <p:spPr>
          <a:xfrm>
            <a:off x="368004" y="2621854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Advection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65D177-BE20-4D23-B4D7-12BCFE60E237}"/>
              </a:ext>
            </a:extLst>
          </p:cNvPr>
          <p:cNvSpPr/>
          <p:nvPr/>
        </p:nvSpPr>
        <p:spPr>
          <a:xfrm>
            <a:off x="2259013" y="2925609"/>
            <a:ext cx="1789221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Dispersion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9D325BD-EDE4-4056-A161-61337AA75EBF}"/>
              </a:ext>
            </a:extLst>
          </p:cNvPr>
          <p:cNvSpPr/>
          <p:nvPr/>
        </p:nvSpPr>
        <p:spPr>
          <a:xfrm>
            <a:off x="3153623" y="4161160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Spreading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CBB01AE-D590-4354-80FF-CBAA3F5AB8BD}"/>
              </a:ext>
            </a:extLst>
          </p:cNvPr>
          <p:cNvSpPr/>
          <p:nvPr/>
        </p:nvSpPr>
        <p:spPr>
          <a:xfrm>
            <a:off x="368004" y="3922493"/>
            <a:ext cx="2495890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Sedimentation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D3B1BC7-8811-4533-A4D8-FA9A0637F792}"/>
              </a:ext>
            </a:extLst>
          </p:cNvPr>
          <p:cNvSpPr/>
          <p:nvPr/>
        </p:nvSpPr>
        <p:spPr>
          <a:xfrm>
            <a:off x="7808520" y="4817820"/>
            <a:ext cx="21028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Evaporation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3A4CFA5-F5A2-40F9-B86C-2C67DC8D6B3A}"/>
              </a:ext>
            </a:extLst>
          </p:cNvPr>
          <p:cNvSpPr/>
          <p:nvPr/>
        </p:nvSpPr>
        <p:spPr>
          <a:xfrm>
            <a:off x="9586944" y="2664043"/>
            <a:ext cx="2452714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Emulsification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F0FA16F-DF5B-400D-8E36-218354FFE1F3}"/>
              </a:ext>
            </a:extLst>
          </p:cNvPr>
          <p:cNvSpPr/>
          <p:nvPr/>
        </p:nvSpPr>
        <p:spPr>
          <a:xfrm>
            <a:off x="6276278" y="3970514"/>
            <a:ext cx="1976291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Dissolution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D8F9A13-B759-4EBB-AEB7-FA201B8F3965}"/>
              </a:ext>
            </a:extLst>
          </p:cNvPr>
          <p:cNvSpPr/>
          <p:nvPr/>
        </p:nvSpPr>
        <p:spPr>
          <a:xfrm>
            <a:off x="9214887" y="3899315"/>
            <a:ext cx="2452715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Biodegradation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993A26B-9DF0-4876-84A8-B60699B39D71}"/>
              </a:ext>
            </a:extLst>
          </p:cNvPr>
          <p:cNvSpPr/>
          <p:nvPr/>
        </p:nvSpPr>
        <p:spPr>
          <a:xfrm>
            <a:off x="7767107" y="3048973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Photo-Oxidation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8677" y="-2103"/>
            <a:ext cx="5316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04" y="289612"/>
            <a:ext cx="7715206" cy="96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6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EB68F55-1DA7-4C18-8305-93F8A86BFB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2206370"/>
              </p:ext>
            </p:extLst>
          </p:nvPr>
        </p:nvGraphicFramePr>
        <p:xfrm>
          <a:off x="1119902" y="753534"/>
          <a:ext cx="10464141" cy="5046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288677" y="-2103"/>
            <a:ext cx="5316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424" y="309720"/>
            <a:ext cx="8832614" cy="110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20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3417-0513-4E60-B29A-8E8C2249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1" y="614108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 smtClean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Baseline</a:t>
            </a:r>
            <a:r>
              <a:rPr lang="en-US" sz="3600" dirty="0" smtClean="0"/>
              <a:t>: </a:t>
            </a:r>
            <a:r>
              <a:rPr lang="en-US" sz="3600" dirty="0"/>
              <a:t>Ice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4BF1-F134-49B7-BAD3-AAC84DC7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991" y="1535272"/>
            <a:ext cx="6188227" cy="45720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400" dirty="0"/>
              <a:t>Simulate future data about ice conditions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Operate independent of oil spill models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Essential for estimating spreading &amp; </a:t>
            </a:r>
            <a:br>
              <a:rPr lang="en-US" sz="2000" b="0" dirty="0"/>
            </a:br>
            <a:r>
              <a:rPr lang="en-US" sz="2000" b="0" dirty="0"/>
              <a:t>transportation of oil in ice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May be coupled with ocean, land, and/or atmosphere models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Provide long-term, seasonal, &amp; short-term forecasts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Operate at global / climate (&gt; 1 – 2 km) &amp; “sub grid” scales (&lt; 1 km)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9B4265-CD5D-4F43-88AE-56F306BF4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r="3462" b="14234"/>
          <a:stretch/>
        </p:blipFill>
        <p:spPr bwMode="auto">
          <a:xfrm>
            <a:off x="6876228" y="1535272"/>
            <a:ext cx="4582980" cy="432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913972-A5B4-43B8-8A5F-18396DC00C49}"/>
              </a:ext>
            </a:extLst>
          </p:cNvPr>
          <p:cNvSpPr/>
          <p:nvPr/>
        </p:nvSpPr>
        <p:spPr>
          <a:xfrm>
            <a:off x="7617487" y="5942842"/>
            <a:ext cx="45745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Image Source: https://arcticdomainawarenesscenter.org/P08_HIOMAS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8677" y="-2103"/>
            <a:ext cx="5316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516408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808" y="651715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Baseline </a:t>
            </a:r>
            <a:r>
              <a:rPr lang="en-US" sz="3600" dirty="0" smtClean="0"/>
              <a:t>: </a:t>
            </a:r>
            <a:r>
              <a:rPr lang="en-US" sz="3600" dirty="0"/>
              <a:t>Ice Models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69A16DF-9019-40A2-B09C-0E26C74C6C2A}"/>
              </a:ext>
            </a:extLst>
          </p:cNvPr>
          <p:cNvCxnSpPr>
            <a:cxnSpLocks/>
            <a:stCxn id="10" idx="2"/>
            <a:endCxn id="21" idx="6"/>
          </p:cNvCxnSpPr>
          <p:nvPr/>
        </p:nvCxnSpPr>
        <p:spPr>
          <a:xfrm flipH="1">
            <a:off x="3194922" y="2744814"/>
            <a:ext cx="917832" cy="3024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DAF4045-8F7F-47D2-9C7D-E6B51E221B7E}"/>
              </a:ext>
            </a:extLst>
          </p:cNvPr>
          <p:cNvCxnSpPr>
            <a:cxnSpLocks/>
            <a:stCxn id="10" idx="6"/>
            <a:endCxn id="19" idx="2"/>
          </p:cNvCxnSpPr>
          <p:nvPr/>
        </p:nvCxnSpPr>
        <p:spPr>
          <a:xfrm flipV="1">
            <a:off x="8085045" y="2714374"/>
            <a:ext cx="787145" cy="30440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D92EDD1A-8098-49DE-98D0-2E9046AA0F36}"/>
              </a:ext>
            </a:extLst>
          </p:cNvPr>
          <p:cNvSpPr/>
          <p:nvPr/>
        </p:nvSpPr>
        <p:spPr>
          <a:xfrm>
            <a:off x="4112754" y="1601814"/>
            <a:ext cx="3972291" cy="2286000"/>
          </a:xfrm>
          <a:prstGeom prst="ellipse">
            <a:avLst/>
          </a:prstGeom>
          <a:solidFill>
            <a:schemeClr val="accent4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Ice Models Predict: Future Ice Conditions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C0E473D-3BF7-4AE4-B3EE-7F9A35FA82C5}"/>
              </a:ext>
            </a:extLst>
          </p:cNvPr>
          <p:cNvSpPr/>
          <p:nvPr/>
        </p:nvSpPr>
        <p:spPr>
          <a:xfrm>
            <a:off x="4757462" y="4118028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Biogeochemistry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E89F1CA-2650-493F-8E6C-356417581108}"/>
              </a:ext>
            </a:extLst>
          </p:cNvPr>
          <p:cNvCxnSpPr>
            <a:cxnSpLocks/>
            <a:stCxn id="10" idx="4"/>
            <a:endCxn id="20" idx="0"/>
          </p:cNvCxnSpPr>
          <p:nvPr/>
        </p:nvCxnSpPr>
        <p:spPr>
          <a:xfrm flipH="1">
            <a:off x="6096000" y="3887814"/>
            <a:ext cx="2900" cy="230214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FC6B5380-A84C-4AD4-96DA-D486F5597DDA}"/>
              </a:ext>
            </a:extLst>
          </p:cNvPr>
          <p:cNvSpPr/>
          <p:nvPr/>
        </p:nvSpPr>
        <p:spPr>
          <a:xfrm>
            <a:off x="2567300" y="3429000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Thickness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B26FC66-7FF1-450C-A180-20936DF8F37B}"/>
              </a:ext>
            </a:extLst>
          </p:cNvPr>
          <p:cNvSpPr/>
          <p:nvPr/>
        </p:nvSpPr>
        <p:spPr>
          <a:xfrm>
            <a:off x="493732" y="3831532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Ridges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A32631A-1EE2-4C66-A61D-4F0B53F1A756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51876" y="3429000"/>
            <a:ext cx="199696" cy="402532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2DEBA9E-C41E-4613-8058-61B9F74B2CAE}"/>
              </a:ext>
            </a:extLst>
          </p:cNvPr>
          <p:cNvCxnSpPr>
            <a:cxnSpLocks/>
            <a:stCxn id="29" idx="1"/>
          </p:cNvCxnSpPr>
          <p:nvPr/>
        </p:nvCxnSpPr>
        <p:spPr>
          <a:xfrm flipH="1" flipV="1">
            <a:off x="2454788" y="3181892"/>
            <a:ext cx="363857" cy="404198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632B934-A061-422D-94D4-1317CE3AC218}"/>
              </a:ext>
            </a:extLst>
          </p:cNvPr>
          <p:cNvCxnSpPr>
            <a:cxnSpLocks/>
          </p:cNvCxnSpPr>
          <p:nvPr/>
        </p:nvCxnSpPr>
        <p:spPr>
          <a:xfrm flipH="1" flipV="1">
            <a:off x="2146462" y="3429000"/>
            <a:ext cx="511906" cy="1525614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BCD80E5-BA78-490D-8639-99B6B8D79609}"/>
              </a:ext>
            </a:extLst>
          </p:cNvPr>
          <p:cNvCxnSpPr>
            <a:cxnSpLocks/>
          </p:cNvCxnSpPr>
          <p:nvPr/>
        </p:nvCxnSpPr>
        <p:spPr>
          <a:xfrm flipV="1">
            <a:off x="8848075" y="3260802"/>
            <a:ext cx="532182" cy="514905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67FE7C4-DBC9-4369-B8C5-F01A8E426998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10744200" y="3114969"/>
            <a:ext cx="225069" cy="712031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7E0A465-5601-496C-8F29-89D2241EBF31}"/>
              </a:ext>
            </a:extLst>
          </p:cNvPr>
          <p:cNvCxnSpPr>
            <a:cxnSpLocks/>
          </p:cNvCxnSpPr>
          <p:nvPr/>
        </p:nvCxnSpPr>
        <p:spPr>
          <a:xfrm flipV="1">
            <a:off x="9630975" y="3260802"/>
            <a:ext cx="519187" cy="1863731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190D90E9-990C-4501-92D6-D232EEC4AC8F}"/>
              </a:ext>
            </a:extLst>
          </p:cNvPr>
          <p:cNvSpPr/>
          <p:nvPr/>
        </p:nvSpPr>
        <p:spPr>
          <a:xfrm>
            <a:off x="8872190" y="1877788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Physics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07A8841-3229-47C1-B870-4DE4A949D3A1}"/>
              </a:ext>
            </a:extLst>
          </p:cNvPr>
          <p:cNvSpPr/>
          <p:nvPr/>
        </p:nvSpPr>
        <p:spPr>
          <a:xfrm>
            <a:off x="517847" y="1911252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Morphology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115135C-28E6-4B2D-8808-6AA9CBBE8D18}"/>
              </a:ext>
            </a:extLst>
          </p:cNvPr>
          <p:cNvSpPr/>
          <p:nvPr/>
        </p:nvSpPr>
        <p:spPr>
          <a:xfrm>
            <a:off x="2026830" y="4748788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Floe Size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D5DB3BC-D52B-46C3-8F41-1DBA2B93B854}"/>
              </a:ext>
            </a:extLst>
          </p:cNvPr>
          <p:cNvSpPr/>
          <p:nvPr/>
        </p:nvSpPr>
        <p:spPr>
          <a:xfrm>
            <a:off x="7644117" y="3451361"/>
            <a:ext cx="2010973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Ice-Atmosphere 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B1A7B9C-A47C-4252-9E5E-235905A979BD}"/>
              </a:ext>
            </a:extLst>
          </p:cNvPr>
          <p:cNvSpPr/>
          <p:nvPr/>
        </p:nvSpPr>
        <p:spPr>
          <a:xfrm>
            <a:off x="8497111" y="4748788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Ice-Ocean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DED6F8E-2552-410E-A993-79C30183E2B3}"/>
              </a:ext>
            </a:extLst>
          </p:cNvPr>
          <p:cNvSpPr/>
          <p:nvPr/>
        </p:nvSpPr>
        <p:spPr>
          <a:xfrm>
            <a:off x="10111125" y="3827000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Growth &amp; Melt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6FB001-716C-4E6B-BBB9-E8A5BEBD4B18}"/>
              </a:ext>
            </a:extLst>
          </p:cNvPr>
          <p:cNvSpPr txBox="1"/>
          <p:nvPr/>
        </p:nvSpPr>
        <p:spPr>
          <a:xfrm>
            <a:off x="4424036" y="6290846"/>
            <a:ext cx="3343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Source: Adapted from Sea Ice Model Provenance Diagram by Andrew Roberts, Elizabeth </a:t>
            </a:r>
            <a:r>
              <a:rPr lang="en-US" sz="800" dirty="0">
                <a:solidFill>
                  <a:schemeClr val="bg1"/>
                </a:solidFill>
              </a:rPr>
              <a:t>Hunke</a:t>
            </a:r>
            <a:r>
              <a:rPr lang="en-US" sz="800" dirty="0">
                <a:solidFill>
                  <a:schemeClr val="bg1"/>
                </a:solidFill>
              </a:rPr>
              <a:t>, Bonnie Brown, and Nicole Jeffery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8677" y="-2103"/>
            <a:ext cx="5316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583046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3417-0513-4E60-B29A-8E8C2249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08" y="480974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Baseline </a:t>
            </a:r>
            <a:r>
              <a:rPr lang="en-US" sz="3600" dirty="0" smtClean="0"/>
              <a:t>: </a:t>
            </a:r>
            <a:r>
              <a:rPr lang="en-US" sz="3600" dirty="0"/>
              <a:t>Ice Observing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4BF1-F134-49B7-BAD3-AAC84DC7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27" y="1188445"/>
            <a:ext cx="6640163" cy="4572000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sz="2400" dirty="0"/>
              <a:t>Use satellite resources to identify sea ice: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Concentration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Velocity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Thickness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Information availability based on: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Satellite orbits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Radar calibration times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Environmental conditions (e.g., clouds)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Can provide high resolution data (~10 m)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Use sea ice / hydrodynamic models to predict future conditions </a:t>
            </a:r>
            <a:endParaRPr lang="en-US" sz="2400" dirty="0" smtClean="0"/>
          </a:p>
          <a:p>
            <a:pPr>
              <a:spcAft>
                <a:spcPts val="0"/>
              </a:spcAft>
            </a:pPr>
            <a:r>
              <a:rPr lang="en-US" sz="2400" dirty="0" smtClean="0"/>
              <a:t>U.S. National Ice Center &amp; NWS AK Sea Ice Program</a:t>
            </a:r>
            <a:endParaRPr lang="en-US" sz="2400" dirty="0" smtClean="0"/>
          </a:p>
          <a:p>
            <a:pPr>
              <a:spcAft>
                <a:spcPts val="0"/>
              </a:spcAft>
            </a:pPr>
            <a:endParaRPr lang="en-US" sz="2400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5E9A055-CCB2-4671-B09D-E94C9206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859" y="1180768"/>
            <a:ext cx="4180894" cy="541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8677" y="-2103"/>
            <a:ext cx="5316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1993219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97049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Method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9" name="Content Placeholder 13">
            <a:extLst>
              <a:ext uri="{FF2B5EF4-FFF2-40B4-BE49-F238E27FC236}">
                <a16:creationId xmlns:a16="http://schemas.microsoft.com/office/drawing/2014/main" id="{B159627B-0BB9-46C5-AFC4-603BCD6610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863124"/>
              </p:ext>
            </p:extLst>
          </p:nvPr>
        </p:nvGraphicFramePr>
        <p:xfrm>
          <a:off x="838200" y="1143000"/>
          <a:ext cx="10566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8295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97049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Method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9" name="Content Placeholder 13">
            <a:extLst>
              <a:ext uri="{FF2B5EF4-FFF2-40B4-BE49-F238E27FC236}">
                <a16:creationId xmlns:a16="http://schemas.microsoft.com/office/drawing/2014/main" id="{B159627B-0BB9-46C5-AFC4-603BCD6610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863124"/>
              </p:ext>
            </p:extLst>
          </p:nvPr>
        </p:nvGraphicFramePr>
        <p:xfrm>
          <a:off x="838200" y="1143000"/>
          <a:ext cx="10566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val 1"/>
          <p:cNvSpPr/>
          <p:nvPr/>
        </p:nvSpPr>
        <p:spPr>
          <a:xfrm>
            <a:off x="9642764" y="1736436"/>
            <a:ext cx="1851392" cy="3906982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67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/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97049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Method: Phase 1: Core Team Formation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E67AEEB-D7B4-4578-AD47-DAFF2EA95C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5219974"/>
              </p:ext>
            </p:extLst>
          </p:nvPr>
        </p:nvGraphicFramePr>
        <p:xfrm>
          <a:off x="488761" y="1531816"/>
          <a:ext cx="10890064" cy="3829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94958" y="5558988"/>
            <a:ext cx="808907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</a:pPr>
            <a:r>
              <a:rPr lang="en-US" sz="2000" b="1" kern="0" dirty="0" smtClean="0">
                <a:solidFill>
                  <a:srgbClr val="FFFFFF"/>
                </a:solidFill>
                <a:latin typeface="Trebuchet MS"/>
              </a:rPr>
              <a:t>Provided input monthly from </a:t>
            </a:r>
            <a:r>
              <a:rPr lang="en-US" sz="2000" b="1" kern="0" dirty="0">
                <a:solidFill>
                  <a:srgbClr val="FFFFFF"/>
                </a:solidFill>
                <a:latin typeface="Trebuchet MS"/>
              </a:rPr>
              <a:t>April 2019 to March </a:t>
            </a:r>
            <a:r>
              <a:rPr lang="en-US" sz="2000" b="1" kern="0" dirty="0" smtClean="0">
                <a:solidFill>
                  <a:srgbClr val="FFFFFF"/>
                </a:solidFill>
                <a:latin typeface="Trebuchet MS"/>
              </a:rPr>
              <a:t>2021 &amp; Review/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</a:pPr>
            <a:r>
              <a:rPr lang="en-US" sz="2000" b="1" kern="0" dirty="0" smtClean="0">
                <a:solidFill>
                  <a:srgbClr val="FFFFFF"/>
                </a:solidFill>
                <a:latin typeface="Trebuchet MS"/>
              </a:rPr>
              <a:t>Edit Final </a:t>
            </a:r>
            <a:r>
              <a:rPr lang="en-US" sz="2000" b="1" kern="0" dirty="0" smtClean="0">
                <a:solidFill>
                  <a:srgbClr val="FFFFFF"/>
                </a:solidFill>
                <a:latin typeface="Trebuchet MS"/>
              </a:rPr>
              <a:t>K</a:t>
            </a:r>
            <a:r>
              <a:rPr lang="en-US" sz="2000" b="1" kern="0" dirty="0" smtClean="0">
                <a:solidFill>
                  <a:srgbClr val="FFFFFF"/>
                </a:solidFill>
                <a:latin typeface="Trebuchet MS"/>
              </a:rPr>
              <a:t>nowledge Product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</a:pPr>
            <a:r>
              <a:rPr lang="en-US" sz="2000" b="1" kern="0" dirty="0" smtClean="0">
                <a:solidFill>
                  <a:srgbClr val="FFFFFF"/>
                </a:solidFill>
                <a:latin typeface="Trebuchet MS"/>
              </a:rPr>
              <a:t> </a:t>
            </a:r>
            <a:endParaRPr lang="en-US" sz="2000" b="1" kern="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94760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3929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Method:</a:t>
            </a:r>
            <a:r>
              <a:rPr lang="en-US" sz="40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 </a:t>
            </a:r>
            <a:r>
              <a:rPr lang="en-US" sz="3200" kern="0" dirty="0">
                <a:solidFill>
                  <a:srgbClr val="FFFFFF"/>
                </a:solidFill>
                <a:latin typeface="Franklin Gothic Book" panose="020B0503020102020204" pitchFamily="34" charset="0"/>
                <a:ea typeface="+mj-ea"/>
                <a:cs typeface="+mj-cs"/>
              </a:rPr>
              <a:t>Phase 2: Define Needs </a:t>
            </a:r>
            <a:r>
              <a:rPr lang="en-US" sz="3200" kern="0" dirty="0" smtClean="0">
                <a:solidFill>
                  <a:srgbClr val="FFFFFF"/>
                </a:solidFill>
                <a:latin typeface="Franklin Gothic Book" panose="020B0503020102020204" pitchFamily="34" charset="0"/>
                <a:ea typeface="+mj-ea"/>
                <a:cs typeface="+mj-cs"/>
              </a:rPr>
              <a:t>Addressed </a:t>
            </a:r>
            <a:r>
              <a:rPr lang="en-US" sz="3200" kern="0" dirty="0">
                <a:solidFill>
                  <a:srgbClr val="FFFFFF"/>
                </a:solidFill>
                <a:latin typeface="Franklin Gothic Book" panose="020B0503020102020204" pitchFamily="34" charset="0"/>
                <a:ea typeface="+mj-ea"/>
                <a:cs typeface="+mj-cs"/>
              </a:rPr>
              <a:t>by Response Models 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863599" y="1665515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Project Core Team meeting held on May 2019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Produced Needs / Questions related to: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Responder / FOSC Needs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Overview &amp; concerns for existing models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Desired capabilities for new models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Confidence level &amp; communication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Validation of models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Suggestions for first workshop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Needs / Questions finalized by Core Team on July 31, 2019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492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Method: </a:t>
            </a:r>
            <a:r>
              <a:rPr lang="en-US" sz="3200" dirty="0" smtClean="0"/>
              <a:t>Phase </a:t>
            </a:r>
            <a:r>
              <a:rPr lang="en-US" sz="3200" dirty="0"/>
              <a:t>3: Workshop </a:t>
            </a:r>
            <a:r>
              <a:rPr lang="en-US" sz="3200" dirty="0" smtClean="0"/>
              <a:t>1  on AMSM Modeling 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1015999" y="1600200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36337" y="1755510"/>
            <a:ext cx="8741229" cy="4044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AMSM Workshop (December 3-5, 2019):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49 participants from U.S. &amp; International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Presentations on oil spill &amp; ice models available for</a:t>
            </a:r>
            <a:r>
              <a:rPr kumimoji="0" lang="en-US" sz="2200" b="0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Arctic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Three different breakout group scenarios: 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Well blowout under ice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Pipeline spill under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landfast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 ice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Large vessel spill of combinations of oil in the shoulder season (Fall) 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Workshop report completed January 2020 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5EA7CE-DC9F-44BB-B7DA-BF670C3550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0" t="3663" r="7891" b="3778"/>
          <a:stretch/>
        </p:blipFill>
        <p:spPr>
          <a:xfrm>
            <a:off x="8516266" y="2467257"/>
            <a:ext cx="3366978" cy="194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39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Method: </a:t>
            </a:r>
            <a:r>
              <a:rPr lang="en-US" sz="3200" dirty="0"/>
              <a:t>Phase 4: Formation of Working Groups 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86514" y="1391971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85720" y="1806633"/>
            <a:ext cx="8019926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>
              <a:buClr>
                <a:srgbClr val="FFFFFF"/>
              </a:buClr>
            </a:pPr>
            <a:r>
              <a:rPr lang="en-US" sz="2400" b="0" kern="0" dirty="0" smtClean="0">
                <a:solidFill>
                  <a:srgbClr val="FFFFFF"/>
                </a:solidFill>
                <a:latin typeface="Trebuchet MS"/>
              </a:rPr>
              <a:t>Working </a:t>
            </a:r>
            <a:r>
              <a:rPr lang="en-US" sz="2400" b="0" kern="0" dirty="0">
                <a:solidFill>
                  <a:srgbClr val="FFFFFF"/>
                </a:solidFill>
                <a:latin typeface="Trebuchet MS"/>
              </a:rPr>
              <a:t>Group Topics were determined at December 2019 workshop</a:t>
            </a:r>
          </a:p>
          <a:p>
            <a:pPr lvl="0">
              <a:buClr>
                <a:srgbClr val="FFFFFF"/>
              </a:buClr>
            </a:pPr>
            <a:r>
              <a:rPr lang="en-US" sz="2400" b="0" kern="0" dirty="0">
                <a:solidFill>
                  <a:srgbClr val="FFFFFF"/>
                </a:solidFill>
                <a:latin typeface="Trebuchet MS"/>
              </a:rPr>
              <a:t>Met March - November 2020 </a:t>
            </a:r>
          </a:p>
          <a:p>
            <a:pPr lvl="1">
              <a:buClr>
                <a:srgbClr val="FFFFFF"/>
              </a:buClr>
            </a:pPr>
            <a:r>
              <a:rPr lang="en-US" b="0" kern="0" dirty="0">
                <a:solidFill>
                  <a:srgbClr val="FFFFFF"/>
                </a:solidFill>
                <a:latin typeface="Trebuchet MS"/>
              </a:rPr>
              <a:t>Online every 3 weeks for 1 hour (~ 12 meetings </a:t>
            </a:r>
            <a:endParaRPr lang="en-US" b="0" kern="0" dirty="0">
              <a:solidFill>
                <a:srgbClr val="FFFFFF"/>
              </a:solidFill>
              <a:latin typeface="Trebuchet MS"/>
            </a:endParaRPr>
          </a:p>
          <a:p>
            <a:pPr marL="457200" lvl="1" indent="0">
              <a:buClr>
                <a:srgbClr val="FFFFFF"/>
              </a:buClr>
              <a:buNone/>
            </a:pPr>
            <a:r>
              <a:rPr lang="en-US" b="0" kern="0" dirty="0" smtClean="0">
                <a:solidFill>
                  <a:srgbClr val="FFFFFF"/>
                </a:solidFill>
                <a:latin typeface="Trebuchet MS"/>
              </a:rPr>
              <a:t>	per </a:t>
            </a:r>
            <a:r>
              <a:rPr lang="en-US" b="0" kern="0" dirty="0">
                <a:solidFill>
                  <a:srgbClr val="FFFFFF"/>
                </a:solidFill>
                <a:latin typeface="Trebuchet MS"/>
              </a:rPr>
              <a:t>group) </a:t>
            </a:r>
          </a:p>
          <a:p>
            <a:pPr lvl="1">
              <a:buClr>
                <a:srgbClr val="FFFFFF"/>
              </a:buClr>
            </a:pPr>
            <a:r>
              <a:rPr lang="en-US" b="0" kern="0" dirty="0" smtClean="0">
                <a:solidFill>
                  <a:srgbClr val="FFFFFF"/>
                </a:solidFill>
                <a:latin typeface="Trebuchet MS"/>
              </a:rPr>
              <a:t>Each group has</a:t>
            </a:r>
            <a:r>
              <a:rPr lang="en-US" b="0" kern="0" dirty="0" smtClean="0">
                <a:solidFill>
                  <a:srgbClr val="FFFFFF"/>
                </a:solidFill>
                <a:latin typeface="Trebuchet MS"/>
              </a:rPr>
              <a:t> NOAA </a:t>
            </a:r>
            <a:r>
              <a:rPr lang="en-US" b="0" kern="0" dirty="0">
                <a:solidFill>
                  <a:srgbClr val="FFFFFF"/>
                </a:solidFill>
                <a:latin typeface="Trebuchet MS"/>
              </a:rPr>
              <a:t>ORR </a:t>
            </a:r>
            <a:r>
              <a:rPr lang="en-US" b="0" kern="0" dirty="0" smtClean="0">
                <a:solidFill>
                  <a:srgbClr val="FFFFFF"/>
                </a:solidFill>
                <a:latin typeface="Trebuchet MS"/>
              </a:rPr>
              <a:t>modeling</a:t>
            </a:r>
          </a:p>
          <a:p>
            <a:pPr marL="457200" lvl="1" indent="0">
              <a:buClr>
                <a:srgbClr val="FFFFFF"/>
              </a:buClr>
              <a:buNone/>
            </a:pPr>
            <a:r>
              <a:rPr lang="en-US" b="0" kern="0" dirty="0">
                <a:solidFill>
                  <a:srgbClr val="FFFFFF"/>
                </a:solidFill>
                <a:latin typeface="Trebuchet MS"/>
              </a:rPr>
              <a:t>	</a:t>
            </a:r>
            <a:r>
              <a:rPr lang="en-US" b="0" kern="0" dirty="0" smtClean="0">
                <a:solidFill>
                  <a:srgbClr val="FFFFFF"/>
                </a:solidFill>
                <a:latin typeface="Trebuchet MS"/>
              </a:rPr>
              <a:t>representative </a:t>
            </a:r>
            <a:endParaRPr lang="en-US" b="0" kern="0" dirty="0">
              <a:solidFill>
                <a:srgbClr val="FFFFFF"/>
              </a:solidFill>
              <a:latin typeface="Trebuchet MS"/>
            </a:endParaRPr>
          </a:p>
          <a:p>
            <a:r>
              <a:rPr lang="en-US" dirty="0" smtClean="0"/>
              <a:t>Group </a:t>
            </a:r>
            <a:r>
              <a:rPr lang="en-US" dirty="0"/>
              <a:t>Topics were determined at December 2019 workshop</a:t>
            </a:r>
          </a:p>
          <a:p>
            <a:r>
              <a:rPr lang="en-US" dirty="0"/>
              <a:t>Met March - November 2020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EBFABB3D-C4A6-4556-94B3-3016AA4D03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4697998"/>
              </p:ext>
            </p:extLst>
          </p:nvPr>
        </p:nvGraphicFramePr>
        <p:xfrm>
          <a:off x="7990672" y="2309655"/>
          <a:ext cx="3779279" cy="4239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597987" y="1969659"/>
            <a:ext cx="256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Working Group Topics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7647708" y="2432858"/>
            <a:ext cx="4451927" cy="403259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898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Method: </a:t>
            </a:r>
            <a:r>
              <a:rPr lang="en-US" sz="3200" dirty="0" smtClean="0"/>
              <a:t>Phase </a:t>
            </a:r>
            <a:r>
              <a:rPr lang="en-US" sz="3200" dirty="0"/>
              <a:t>5: Virtual Workshop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85720" y="1472758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85720" y="1501657"/>
            <a:ext cx="9916767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>
              <a:buClr>
                <a:srgbClr val="FFFFFF"/>
              </a:buClr>
            </a:pPr>
            <a:r>
              <a:rPr lang="en-US" sz="2200" kern="0" dirty="0" smtClean="0">
                <a:solidFill>
                  <a:srgbClr val="FFFFFF"/>
                </a:solidFill>
                <a:latin typeface="Trebuchet MS"/>
              </a:rPr>
              <a:t>Three </a:t>
            </a: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parts: </a:t>
            </a:r>
          </a:p>
          <a:p>
            <a:pPr marL="1028700" lvl="1"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Workshop: November 16, 2020 (~ 75 participants) </a:t>
            </a:r>
          </a:p>
          <a:p>
            <a:pPr marL="1028700" lvl="1"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Stakeholder Working Session I: November 23, 2020 </a:t>
            </a:r>
          </a:p>
          <a:p>
            <a:pPr marL="1028700" lvl="1"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Stakeholder Working Session II: November 30, 2020 </a:t>
            </a:r>
          </a:p>
          <a:p>
            <a:pPr marL="285750" lvl="0" indent="-285750"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Groups presented goals, research gaps, &amp; findings </a:t>
            </a:r>
          </a:p>
          <a:p>
            <a:pPr marL="285750" lvl="0" indent="-285750"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Stakeholder Working Sessions focused identifying research needs / scopes of work </a:t>
            </a:r>
          </a:p>
          <a:p>
            <a:pPr marL="0" lvl="0" indent="0">
              <a:buClr>
                <a:srgbClr val="FFFFFF"/>
              </a:buClr>
              <a:buNone/>
            </a:pPr>
            <a:r>
              <a:rPr lang="en-US" sz="2400" dirty="0" smtClean="0"/>
              <a:t>9 </a:t>
            </a:r>
            <a:r>
              <a:rPr lang="en-US" sz="2400" dirty="0"/>
              <a:t>workshop</a:t>
            </a:r>
          </a:p>
          <a:p>
            <a:r>
              <a:rPr lang="en-US" dirty="0"/>
              <a:t>Met March - November 2020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459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Method: </a:t>
            </a:r>
            <a:r>
              <a:rPr lang="en-US" sz="3200" dirty="0" smtClean="0"/>
              <a:t>Phase </a:t>
            </a:r>
            <a:r>
              <a:rPr lang="en-US" sz="3200" dirty="0"/>
              <a:t>6</a:t>
            </a:r>
            <a:r>
              <a:rPr lang="en-US" sz="3200" dirty="0" smtClean="0"/>
              <a:t>: Knowledge </a:t>
            </a:r>
            <a:r>
              <a:rPr lang="en-US" sz="3200" dirty="0" smtClean="0"/>
              <a:t>Product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85720" y="1472758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85719" y="1806633"/>
            <a:ext cx="9916767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Megan </a:t>
            </a: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Verfaillie’s</a:t>
            </a: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Thesis Defense = May </a:t>
            </a: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18, 2021</a:t>
            </a:r>
            <a:endParaRPr lang="en-US" b="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>
              <a:buClr>
                <a:srgbClr val="FFFFFF"/>
              </a:buClr>
            </a:pP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Jessica </a:t>
            </a: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Manning Senior </a:t>
            </a: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Thesis = 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en-US" b="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May 20, 2021</a:t>
            </a:r>
            <a:endParaRPr lang="en-US" b="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>
              <a:buClr>
                <a:srgbClr val="FFFFFF"/>
              </a:buClr>
            </a:pP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Both ADAC </a:t>
            </a: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Fellows</a:t>
            </a:r>
          </a:p>
          <a:p>
            <a:pPr>
              <a:buClr>
                <a:srgbClr val="FFFFFF"/>
              </a:buClr>
            </a:pP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Knowledge </a:t>
            </a: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Product will be 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en-US" b="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	</a:t>
            </a:r>
            <a:r>
              <a:rPr lang="en-US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submitted June 30</a:t>
            </a:r>
            <a:endParaRPr lang="en-US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186" y="2778286"/>
            <a:ext cx="2415701" cy="29997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79127" y="5821084"/>
            <a:ext cx="2100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Megan Verfaillie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3287" y="5821084"/>
            <a:ext cx="188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Jessica Manning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108" y="2778286"/>
            <a:ext cx="3051045" cy="305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14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08133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4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Needs / Questions from Responder / FOSC Perspective </a:t>
            </a:r>
            <a:endParaRPr lang="en-US" sz="24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E24C9440-BD8A-4261-9A27-211B6F7105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8477243"/>
              </p:ext>
            </p:extLst>
          </p:nvPr>
        </p:nvGraphicFramePr>
        <p:xfrm>
          <a:off x="1460809" y="1992787"/>
          <a:ext cx="10321096" cy="4258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5777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08133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4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Needs / Questions from Responder / FOSC Perspective </a:t>
            </a:r>
            <a:endParaRPr lang="en-US" sz="24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24C9440-BD8A-4261-9A27-211B6F7105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837245"/>
              </p:ext>
            </p:extLst>
          </p:nvPr>
        </p:nvGraphicFramePr>
        <p:xfrm>
          <a:off x="1762298" y="2017222"/>
          <a:ext cx="9667701" cy="4129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2825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08133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4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Needs / Questions </a:t>
            </a:r>
            <a:r>
              <a:rPr lang="en-US" sz="24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on Confidence and Communication</a:t>
            </a:r>
            <a:endParaRPr lang="en-US" sz="24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8D778903-1318-4DEF-A32C-011655AE75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9861482"/>
              </p:ext>
            </p:extLst>
          </p:nvPr>
        </p:nvGraphicFramePr>
        <p:xfrm>
          <a:off x="1972887" y="1873135"/>
          <a:ext cx="8742276" cy="4210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1334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08133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4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Needs / Questions </a:t>
            </a:r>
            <a:r>
              <a:rPr lang="en-US" sz="24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on Confidence and Communication</a:t>
            </a:r>
            <a:endParaRPr lang="en-US" sz="24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D778903-1318-4DEF-A32C-011655AE75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8044170"/>
              </p:ext>
            </p:extLst>
          </p:nvPr>
        </p:nvGraphicFramePr>
        <p:xfrm>
          <a:off x="2126385" y="2020239"/>
          <a:ext cx="8633276" cy="3932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117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08133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400" dirty="0" smtClean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State-of-the-Art Models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1800" kern="0" dirty="0">
                <a:solidFill>
                  <a:srgbClr val="FFFFFF"/>
                </a:solidFill>
                <a:latin typeface="Trebuchet MS"/>
              </a:rPr>
              <a:t>Completed a comprehensive review of </a:t>
            </a:r>
            <a:r>
              <a:rPr lang="en-US" sz="1800" kern="0" dirty="0" smtClean="0">
                <a:solidFill>
                  <a:srgbClr val="FFFFFF"/>
                </a:solidFill>
                <a:latin typeface="Trebuchet MS"/>
              </a:rPr>
              <a:t>state-of-the-art </a:t>
            </a:r>
            <a:r>
              <a:rPr lang="en-US" sz="1800" kern="0" dirty="0">
                <a:solidFill>
                  <a:srgbClr val="FFFFFF"/>
                </a:solidFill>
                <a:latin typeface="Trebuchet MS"/>
              </a:rPr>
              <a:t>oil spill and ice models / forecast systems available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1800" b="0" kern="0" dirty="0">
                <a:solidFill>
                  <a:srgbClr val="FFFFFF"/>
                </a:solidFill>
                <a:latin typeface="Trebuchet MS"/>
              </a:rPr>
              <a:t>Produced tables on state-of-the-art oil spill &amp; ice models  </a:t>
            </a:r>
          </a:p>
          <a:p>
            <a:pPr lvl="2">
              <a:spcAft>
                <a:spcPts val="600"/>
              </a:spcAft>
              <a:buClr>
                <a:srgbClr val="FFFFFF"/>
              </a:buClr>
            </a:pPr>
            <a:r>
              <a:rPr lang="en-US" sz="1800" b="0" kern="0" dirty="0">
                <a:solidFill>
                  <a:srgbClr val="FFFFFF"/>
                </a:solidFill>
                <a:latin typeface="Trebuchet MS"/>
              </a:rPr>
              <a:t>Spreadsheets include logistical information (e.g., scales, file formats), algorithms, necessary inputs, and outputs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1800" b="0" kern="0" dirty="0">
                <a:solidFill>
                  <a:srgbClr val="FFFFFF"/>
                </a:solidFill>
                <a:latin typeface="Trebuchet MS"/>
              </a:rPr>
              <a:t>Oil spill modelers created lists of: </a:t>
            </a:r>
          </a:p>
          <a:p>
            <a:pPr lvl="2">
              <a:spcAft>
                <a:spcPts val="600"/>
              </a:spcAft>
              <a:buClr>
                <a:srgbClr val="FFFFFF"/>
              </a:buClr>
            </a:pPr>
            <a:r>
              <a:rPr lang="en-US" sz="1800" b="0" kern="0" dirty="0">
                <a:solidFill>
                  <a:srgbClr val="FFFFFF"/>
                </a:solidFill>
                <a:latin typeface="Trebuchet MS"/>
              </a:rPr>
              <a:t>Current limitations for oil in ice algorithms</a:t>
            </a:r>
          </a:p>
          <a:p>
            <a:pPr lvl="2">
              <a:spcAft>
                <a:spcPts val="600"/>
              </a:spcAft>
              <a:buClr>
                <a:srgbClr val="FFFFFF"/>
              </a:buClr>
            </a:pPr>
            <a:r>
              <a:rPr lang="en-US" sz="1800" b="0" kern="0" dirty="0">
                <a:solidFill>
                  <a:srgbClr val="FFFFFF"/>
                </a:solidFill>
                <a:latin typeface="Trebuchet MS"/>
              </a:rPr>
              <a:t>Outputs from sea ice models useful for improving Arctic oil spill modeling </a:t>
            </a:r>
          </a:p>
          <a:p>
            <a:pPr marL="0" indent="0">
              <a:buClr>
                <a:srgbClr val="FFFFFF"/>
              </a:buClr>
              <a:buNone/>
            </a:pPr>
            <a:endParaRPr lang="en-US" sz="24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651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186361" y="1391383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2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Model Integration: Scale of Available Data </a:t>
            </a:r>
            <a:endParaRPr lang="en-US" sz="2200" kern="0" dirty="0" smtClean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Spatial &amp; temporal resolution (scale) needed for oil spill model inputs is smaller than what most ice models produce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Most ice models operate at the global / climate or sub grid scale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Ice observing systems can produce needed </a:t>
            </a:r>
            <a:r>
              <a:rPr lang="en-US" sz="2200" b="0" kern="0" dirty="0" smtClean="0">
                <a:solidFill>
                  <a:srgbClr val="FFFFFF"/>
                </a:solidFill>
                <a:latin typeface="Trebuchet MS"/>
              </a:rPr>
              <a:t>resolution, but </a:t>
            </a: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are limited by weather, satellite revisit periods &amp; ingestion into models 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Major obstacle for improving interoperability </a:t>
            </a:r>
          </a:p>
          <a:p>
            <a:pPr marL="0" indent="0">
              <a:buClr>
                <a:srgbClr val="FFFFFF"/>
              </a:buClr>
              <a:buNone/>
            </a:pPr>
            <a:endParaRPr lang="en-US" sz="22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74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186361" y="1391383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2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Model Integration: Scale of Available Data </a:t>
            </a:r>
            <a:endParaRPr lang="en-US" sz="2200" kern="0" dirty="0" smtClean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400" kern="0" dirty="0">
                <a:solidFill>
                  <a:srgbClr val="FFFFFF"/>
                </a:solidFill>
                <a:latin typeface="Trebuchet MS"/>
              </a:rPr>
              <a:t>Oil spill modelers want data at </a:t>
            </a:r>
            <a:r>
              <a:rPr lang="en-US" sz="2400" kern="0" dirty="0">
                <a:solidFill>
                  <a:srgbClr val="FFC000"/>
                </a:solidFill>
                <a:latin typeface="Trebuchet MS"/>
              </a:rPr>
              <a:t>1 km spatial resolution &amp; hourly temporal resolution 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400" kern="0" dirty="0">
                <a:solidFill>
                  <a:srgbClr val="FFFFFF"/>
                </a:solidFill>
                <a:latin typeface="Trebuchet MS"/>
              </a:rPr>
              <a:t>Challenging to produce at these scales 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1 km is intermediate scale between climate / global &amp; sub grid scale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Averaging of data across grid cells does not adequately represent regional scale processes </a:t>
            </a:r>
            <a:r>
              <a:rPr lang="en-US" sz="2000" b="0" kern="0" dirty="0" smtClean="0">
                <a:solidFill>
                  <a:srgbClr val="FFFFFF"/>
                </a:solidFill>
                <a:latin typeface="Trebuchet MS"/>
              </a:rPr>
              <a:t>in </a:t>
            </a: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response timeframe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Required computing power / data storage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Complex Arctic environment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Technology limitations / data availability </a:t>
            </a:r>
          </a:p>
          <a:p>
            <a:pPr marL="0" indent="0">
              <a:buClr>
                <a:srgbClr val="FFFFFF"/>
              </a:buClr>
              <a:buNone/>
            </a:pPr>
            <a:endParaRPr lang="en-US" sz="22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230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186361" y="1391383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200" b="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Model Integration: Oil Spill Algorithms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Existing oil-in-ice algorithms approximate true conditions 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Limited data to improve them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Models use similar large-scale oil-in-ice algorithms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80/20 rule uses ice concentration to explain how fate / transport changes with ice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Concentration sourced from ice models or observational charts</a:t>
            </a:r>
          </a:p>
          <a:p>
            <a:pPr marL="0" indent="0">
              <a:buClr>
                <a:srgbClr val="FFFFFF"/>
              </a:buClr>
              <a:buNone/>
            </a:pPr>
            <a:endParaRPr lang="en-US" sz="2200" b="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marL="0" indent="0">
              <a:buClr>
                <a:srgbClr val="FFFFFF"/>
              </a:buClr>
              <a:buNone/>
            </a:pPr>
            <a:endParaRPr lang="en-US" sz="22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52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02689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Many important small-scale oil-in-ice processes are not modeled 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Most important is estimation of under ice storage capacity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Based on roughness &amp; stripping velocity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Few data available for under ice conditions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Relationship between under ice and surface conditions is not well understood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“Rule of thumb” needed to estimate holding capacity of sea ice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03C98A-01E8-4B28-AEB3-A143D7B81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873" y="4096117"/>
            <a:ext cx="4694733" cy="20968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95735" y="6213782"/>
            <a:ext cx="47298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dirty="0">
                <a:solidFill>
                  <a:srgbClr val="FFFFFF"/>
                </a:solidFill>
                <a:latin typeface="Trebuchet MS"/>
              </a:rPr>
              <a:t>Source: Kelsey Frazier, ADAC, </a:t>
            </a:r>
            <a:r>
              <a:rPr lang="en-US" sz="800" dirty="0">
                <a:solidFill>
                  <a:srgbClr val="FFFFFF"/>
                </a:solidFill>
                <a:latin typeface="Trebuchet MS"/>
                <a:hlinkClick r:id="rId3"/>
              </a:rPr>
              <a:t>December 2019 Workshop Presentation: “Oil and Ice” </a:t>
            </a:r>
            <a:endParaRPr lang="en-US" sz="8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78916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02689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Data Communication / Availability </a:t>
            </a: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1951277"/>
            <a:ext cx="866775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34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35346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Communication of Uncertainty</a:t>
            </a:r>
          </a:p>
          <a:p>
            <a:pPr>
              <a:buClr>
                <a:srgbClr val="FFFFFF"/>
              </a:buClr>
            </a:pPr>
            <a:r>
              <a:rPr lang="en-US" sz="2200" kern="0" dirty="0" smtClean="0">
                <a:solidFill>
                  <a:srgbClr val="FFFFFF"/>
                </a:solidFill>
                <a:latin typeface="Trebuchet MS"/>
              </a:rPr>
              <a:t>FOSCs </a:t>
            </a: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are concerned with: </a:t>
            </a:r>
          </a:p>
          <a:p>
            <a:pPr marL="914400" lvl="1" indent="-514350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Most likely prediction</a:t>
            </a:r>
          </a:p>
          <a:p>
            <a:pPr marL="914400" lvl="1" indent="-514350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Worst-case scenario</a:t>
            </a:r>
          </a:p>
          <a:p>
            <a:pPr marL="914400" lvl="1" indent="-514350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Implications on response</a:t>
            </a:r>
          </a:p>
          <a:p>
            <a:pPr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Qualitative confidence level </a:t>
            </a:r>
            <a:br>
              <a:rPr lang="en-US" sz="2200" kern="0" dirty="0">
                <a:solidFill>
                  <a:srgbClr val="FFFFFF"/>
                </a:solidFill>
                <a:latin typeface="Trebuchet MS"/>
              </a:rPr>
            </a:b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(low, medium, high) sufficient </a:t>
            </a:r>
            <a:br>
              <a:rPr lang="en-US" sz="2200" kern="0" dirty="0">
                <a:solidFill>
                  <a:srgbClr val="FFFFFF"/>
                </a:solidFill>
                <a:latin typeface="Trebuchet MS"/>
              </a:rPr>
            </a:b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for decision-making </a:t>
            </a:r>
          </a:p>
          <a:p>
            <a:pPr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Spill modelers usually have idea </a:t>
            </a:r>
            <a:br>
              <a:rPr lang="en-US" sz="2200" kern="0" dirty="0">
                <a:solidFill>
                  <a:srgbClr val="FFFFFF"/>
                </a:solidFill>
                <a:latin typeface="Trebuchet MS"/>
              </a:rPr>
            </a:b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of qualitative uncertainty of outputs</a:t>
            </a:r>
          </a:p>
          <a:p>
            <a:pPr>
              <a:spcAft>
                <a:spcPts val="600"/>
              </a:spcAft>
              <a:buClr>
                <a:srgbClr val="FFFFFF"/>
              </a:buClr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263322-CCC8-475F-9F2C-82AAD31E8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746" y="1227553"/>
            <a:ext cx="3826370" cy="40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099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35346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Communication of Uncertainty</a:t>
            </a:r>
          </a:p>
          <a:p>
            <a:pPr>
              <a:buClr>
                <a:srgbClr val="FFFFFF"/>
              </a:buClr>
            </a:pPr>
            <a:r>
              <a:rPr lang="en-US" sz="2400" kern="0" dirty="0">
                <a:solidFill>
                  <a:srgbClr val="FFFFFF"/>
                </a:solidFill>
                <a:latin typeface="Trebuchet MS"/>
              </a:rPr>
              <a:t>NOAA OR&amp;R modelers recommend </a:t>
            </a:r>
            <a:endParaRPr lang="en-US" sz="2400" kern="0" dirty="0" smtClean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buClr>
                <a:srgbClr val="FFFFFF"/>
              </a:buClr>
              <a:buNone/>
            </a:pPr>
            <a:r>
              <a:rPr lang="en-US" sz="2400" kern="0" dirty="0">
                <a:solidFill>
                  <a:srgbClr val="FFFFFF"/>
                </a:solidFill>
                <a:latin typeface="Trebuchet MS"/>
              </a:rPr>
              <a:t>	</a:t>
            </a:r>
            <a:r>
              <a:rPr lang="en-US" sz="2400" kern="0" dirty="0" smtClean="0">
                <a:solidFill>
                  <a:srgbClr val="FFFFFF"/>
                </a:solidFill>
                <a:latin typeface="Trebuchet MS"/>
              </a:rPr>
              <a:t>visualizations </a:t>
            </a:r>
            <a:r>
              <a:rPr lang="en-US" sz="2400" kern="0" dirty="0">
                <a:solidFill>
                  <a:srgbClr val="FFFFFF"/>
                </a:solidFill>
                <a:latin typeface="Trebuchet MS"/>
              </a:rPr>
              <a:t>that include: </a:t>
            </a:r>
          </a:p>
          <a:p>
            <a:pPr marL="914400" lvl="1" indent="-514350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Color coded, general, qualitative confidence levels</a:t>
            </a:r>
          </a:p>
          <a:p>
            <a:pPr marL="914400" lvl="1" indent="-514350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Clear uncertainty bounds</a:t>
            </a:r>
          </a:p>
          <a:p>
            <a:pPr marL="914400" lvl="1" indent="-514350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Summary of missing data </a:t>
            </a:r>
          </a:p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263322-CCC8-475F-9F2C-82AAD31E8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746" y="1227553"/>
            <a:ext cx="3826370" cy="40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30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57117" y="1402198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AMSM Confidence </a:t>
            </a: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Estimates of Oil Model Inputs &amp; Outputs (CEOMIO) </a:t>
            </a:r>
            <a:endParaRPr lang="en-US" sz="2000" kern="0" dirty="0" smtClean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lvl="0"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Identifies: </a:t>
            </a:r>
          </a:p>
          <a:p>
            <a:pPr lvl="1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Sources of uncertainty </a:t>
            </a:r>
          </a:p>
          <a:p>
            <a:pPr lvl="1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Qualitative confidence levels for </a:t>
            </a:r>
            <a:endParaRPr lang="en-US" sz="2000" b="0" kern="0" dirty="0" smtClean="0">
              <a:solidFill>
                <a:srgbClr val="FFFFFF"/>
              </a:solidFill>
              <a:latin typeface="Trebuchet MS"/>
            </a:endParaRPr>
          </a:p>
          <a:p>
            <a:pPr marL="457200" lvl="1" indent="0">
              <a:buClr>
                <a:srgbClr val="FFFFFF"/>
              </a:buClr>
              <a:buNone/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 </a:t>
            </a:r>
            <a:r>
              <a:rPr lang="en-US" sz="2000" b="0" kern="0" dirty="0" smtClean="0">
                <a:solidFill>
                  <a:srgbClr val="FFFFFF"/>
                </a:solidFill>
                <a:latin typeface="Trebuchet MS"/>
              </a:rPr>
              <a:t>	inputs </a:t>
            </a: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/ outputs over spill duration </a:t>
            </a:r>
          </a:p>
          <a:p>
            <a:pPr lvl="1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Input data gaps &amp; quality </a:t>
            </a:r>
            <a:r>
              <a:rPr lang="en-US" sz="2000" b="0" kern="0" dirty="0" smtClean="0">
                <a:solidFill>
                  <a:srgbClr val="FFFFFF"/>
                </a:solidFill>
                <a:latin typeface="Trebuchet MS"/>
              </a:rPr>
              <a:t>issues</a:t>
            </a:r>
          </a:p>
          <a:p>
            <a:pPr marL="285750" lvl="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Next step: sub-group of oil spill modelers and </a:t>
            </a:r>
            <a:endParaRPr lang="en-US" sz="2000" kern="0" dirty="0" smtClean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buClr>
                <a:srgbClr val="FFFFFF"/>
              </a:buClr>
              <a:buNone/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</a:rPr>
              <a:t>	SSCs </a:t>
            </a: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using model output and data from </a:t>
            </a:r>
            <a:endParaRPr lang="en-US" sz="2000" kern="0" dirty="0" smtClean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buClr>
                <a:srgbClr val="FFFFFF"/>
              </a:buClr>
              <a:buNone/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</a:rPr>
              <a:t>	previous </a:t>
            </a: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incidents to create draft tables</a:t>
            </a:r>
          </a:p>
          <a:p>
            <a:pPr marL="685800" lvl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Tables will be introduced to responders at a seminar and/or tabletop</a:t>
            </a:r>
          </a:p>
          <a:p>
            <a:pPr marL="685800" lvl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Also presented to other relevant groups (e.g., Alaska RRT)</a:t>
            </a:r>
          </a:p>
          <a:p>
            <a:pPr>
              <a:buClr>
                <a:srgbClr val="FFFFFF"/>
              </a:buClr>
            </a:pPr>
            <a:endParaRPr lang="en-US" sz="2400" b="0" kern="0" dirty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380" y="2016767"/>
            <a:ext cx="5878620" cy="247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179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57117" y="1402198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AMSM Confidence </a:t>
            </a: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Estimates of Oil Model Inputs &amp; Outputs (CEOMIO) </a:t>
            </a:r>
            <a:endParaRPr lang="en-US" sz="2000" kern="0" dirty="0" smtClean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>
              <a:buClr>
                <a:srgbClr val="FFFFFF"/>
              </a:buClr>
            </a:pPr>
            <a:endParaRPr lang="en-US" sz="2400" b="0" kern="0" dirty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070" y="1743872"/>
            <a:ext cx="8860385" cy="373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99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98181" y="1348780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Technology / Data Needs for Arctic Spill </a:t>
            </a:r>
            <a:r>
              <a:rPr lang="en-US" sz="20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Response</a:t>
            </a: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US" sz="18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Created spreadsheet describing: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Contact / Manufacturer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Overview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Sensor Description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Operating Conditions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Spatial &amp; Temporal Resolution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Time Required for Measurements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Availability / Time for Mobilization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Permit Requirements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Raw &amp; Final Data Formats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Validation Studies </a:t>
            </a:r>
          </a:p>
          <a:p>
            <a:pPr>
              <a:buClr>
                <a:srgbClr val="FFFFFF"/>
              </a:buClr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 </a:t>
            </a:r>
            <a:endParaRPr lang="en-US" sz="2000" b="0" kern="0" dirty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7A3CB38-8838-4B63-A396-1F34475F90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3360337"/>
              </p:ext>
            </p:extLst>
          </p:nvPr>
        </p:nvGraphicFramePr>
        <p:xfrm>
          <a:off x="7056023" y="1423177"/>
          <a:ext cx="4319549" cy="384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841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</a:t>
            </a: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K</a:t>
            </a:r>
            <a:r>
              <a:rPr lang="en-US" sz="3200" dirty="0" smtClean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98181" y="1348780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Technology / Data Needs for Arctic Spill </a:t>
            </a:r>
            <a:r>
              <a:rPr lang="en-US" sz="20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Response</a:t>
            </a:r>
          </a:p>
          <a:p>
            <a:pPr lvl="0">
              <a:buClr>
                <a:srgbClr val="FFFFFF"/>
              </a:buClr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 </a:t>
            </a: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Determined technology applicability and limitations for two spill scenarios: </a:t>
            </a:r>
          </a:p>
          <a:p>
            <a:pPr>
              <a:buClr>
                <a:srgbClr val="FFFFFF"/>
              </a:buClr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8535C697-4E9C-450F-A28B-0BA760FB9B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1745078"/>
              </p:ext>
            </p:extLst>
          </p:nvPr>
        </p:nvGraphicFramePr>
        <p:xfrm>
          <a:off x="1016000" y="2204936"/>
          <a:ext cx="4775200" cy="3612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8967EB8-629C-4F09-9141-104E0D1D6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4247899"/>
              </p:ext>
            </p:extLst>
          </p:nvPr>
        </p:nvGraphicFramePr>
        <p:xfrm>
          <a:off x="6400800" y="2204936"/>
          <a:ext cx="4775200" cy="3612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47695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9226" y="1717497"/>
            <a:ext cx="8273168" cy="247144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The Path </a:t>
            </a:r>
            <a:r>
              <a:rPr lang="en-US" sz="3200" b="1" kern="0" dirty="0" smtClean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Forward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400" b="1" kern="0" dirty="0">
                <a:solidFill>
                  <a:srgbClr val="FFFFFF"/>
                </a:solidFill>
                <a:latin typeface="Trebuchet MS"/>
              </a:rPr>
              <a:t>Year 7 will conclude with completion of the Knowledge Product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400" b="1" kern="0" dirty="0">
                <a:solidFill>
                  <a:srgbClr val="FFFFFF"/>
                </a:solidFill>
                <a:latin typeface="Trebuchet MS"/>
              </a:rPr>
              <a:t>Year 8 will determine necessary data feeds from ice models to predict trajectory of oil in ice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Coding to get data from </a:t>
            </a:r>
            <a:endParaRPr lang="en-US" sz="2000" kern="0" dirty="0" smtClean="0">
              <a:solidFill>
                <a:srgbClr val="FFFFFF"/>
              </a:solidFill>
              <a:latin typeface="Trebuchet MS"/>
            </a:endParaRPr>
          </a:p>
          <a:p>
            <a:pPr marL="457200" lvl="1" indent="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None/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</a:rPr>
              <a:t>	ice </a:t>
            </a: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models / services ready </a:t>
            </a:r>
            <a:endParaRPr lang="en-US" sz="2000" kern="0" dirty="0" smtClean="0">
              <a:solidFill>
                <a:srgbClr val="FFFFFF"/>
              </a:solidFill>
              <a:latin typeface="Trebuchet MS"/>
            </a:endParaRPr>
          </a:p>
          <a:p>
            <a:pPr marL="457200" lvl="1" indent="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None/>
            </a:pPr>
            <a:r>
              <a:rPr lang="en-US" sz="2000" kern="0" dirty="0" smtClean="0">
                <a:solidFill>
                  <a:srgbClr val="FFFFFF"/>
                </a:solidFill>
                <a:latin typeface="Trebuchet MS"/>
              </a:rPr>
              <a:t>	for </a:t>
            </a: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ingestion </a:t>
            </a:r>
            <a:r>
              <a:rPr lang="en-US" sz="2000" kern="0" dirty="0" smtClean="0">
                <a:solidFill>
                  <a:srgbClr val="FFFFFF"/>
                </a:solidFill>
                <a:latin typeface="Trebuchet MS"/>
              </a:rPr>
              <a:t>into </a:t>
            </a: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oil spill models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Tabletop exercise to test </a:t>
            </a:r>
            <a:endParaRPr lang="en-US" sz="2000" kern="0" dirty="0" smtClean="0">
              <a:solidFill>
                <a:srgbClr val="FFFFFF"/>
              </a:solidFill>
              <a:latin typeface="Trebuchet MS"/>
            </a:endParaRPr>
          </a:p>
          <a:p>
            <a:pPr marL="457200" lvl="1" indent="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	</a:t>
            </a:r>
            <a:r>
              <a:rPr lang="en-US" sz="2000" kern="0" dirty="0" smtClean="0">
                <a:solidFill>
                  <a:srgbClr val="FFFFFF"/>
                </a:solidFill>
                <a:latin typeface="Trebuchet MS"/>
              </a:rPr>
              <a:t>linkage </a:t>
            </a: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between ice and oil spill models </a:t>
            </a:r>
          </a:p>
          <a:p>
            <a:endParaRPr lang="en-US" sz="3200" b="1" kern="0" dirty="0" smtClean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b="1" dirty="0">
                <a:solidFill>
                  <a:srgbClr val="E4E8EE"/>
                </a:solidFill>
                <a:latin typeface="Franklin Gothic Book" panose="020B0503020102020204" pitchFamily="34" charset="0"/>
              </a:rPr>
              <a:t>Transition Plans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798" y="3132081"/>
            <a:ext cx="7027191" cy="347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21017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smtClean="0"/>
              <a:t>Questions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1032930" y="1935786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Who should we connect with to improve odds of </a:t>
            </a:r>
            <a:r>
              <a:rPr lang="en-US" sz="2800" dirty="0" smtClean="0">
                <a:latin typeface="Franklin Gothic Book" panose="020B0503020102020204" pitchFamily="34" charset="0"/>
              </a:rPr>
              <a:t>success</a:t>
            </a:r>
            <a:r>
              <a:rPr lang="en-US" sz="2800" dirty="0">
                <a:latin typeface="Franklin Gothic Book" panose="020B0503020102020204" pitchFamily="34" charset="0"/>
              </a:rPr>
              <a:t>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100710" y="2064504"/>
            <a:ext cx="3742267" cy="1841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228600" indent="-228600">
              <a:spcBef>
                <a:spcPts val="200"/>
              </a:spcBef>
              <a:buFont typeface="Arial" panose="020B0604020202020204" pitchFamily="34" charset="0"/>
              <a:buChar char="•"/>
              <a:defRPr sz="2800">
                <a:latin typeface="Franklin Gothic Book" panose="020B0503020102020204" pitchFamily="34" charset="0"/>
              </a:defRPr>
            </a:lvl1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960" y="1357746"/>
            <a:ext cx="6066236" cy="297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10367</TotalTime>
  <Words>3015</Words>
  <Application>Microsoft Office PowerPoint</Application>
  <PresentationFormat>Widescreen</PresentationFormat>
  <Paragraphs>388</Paragraphs>
  <Slides>38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Franklin Gothic Book</vt:lpstr>
      <vt:lpstr>Franklin Gothic Medium Cond</vt:lpstr>
      <vt:lpstr>Trebuchet MS</vt:lpstr>
      <vt:lpstr>Office Theme</vt:lpstr>
      <vt:lpstr> ADAC Year 7 Annual Meeting ...Via Conference Call, 2-3 June 2021 ADAC Project Briefing Oil Spill Modeling for Improved Response  to Arctic Maritime Spills </vt:lpstr>
      <vt:lpstr>PowerPoint Presentation</vt:lpstr>
      <vt:lpstr> Description</vt:lpstr>
      <vt:lpstr>Oil Spill Modeling for Improved Response to Arctic Maritime Spills Baseline: Arctic Environment</vt:lpstr>
      <vt:lpstr>Oil Spill Modeling for Improved Response to Arctic Maritime Spills Relevance: Emergency Response </vt:lpstr>
      <vt:lpstr>Oil Spill Modeling for Improved Response to Arctic Maritime Spills Baseline : Oil Spill Models </vt:lpstr>
      <vt:lpstr>Oil Spill Modeling for Improved Response to Arctic Maritime Spills Baseline : Oil Spill Models</vt:lpstr>
      <vt:lpstr>PowerPoint Presentation</vt:lpstr>
      <vt:lpstr>PowerPoint Presentation</vt:lpstr>
      <vt:lpstr>Oil Spill Modeling for Improved Response to Arctic Maritime Spills Baseline: Ice Models</vt:lpstr>
      <vt:lpstr>Oil Spill Modeling for Improved Response to Arctic Maritime Spills Baseline : Ice Models</vt:lpstr>
      <vt:lpstr>Oil Spill Modeling for Improved Response to Arctic Maritime Spills Baseline : Ice Observing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Nancy Kinner</cp:lastModifiedBy>
  <cp:revision>295</cp:revision>
  <cp:lastPrinted>2018-08-30T21:44:35Z</cp:lastPrinted>
  <dcterms:created xsi:type="dcterms:W3CDTF">2018-01-03T22:04:18Z</dcterms:created>
  <dcterms:modified xsi:type="dcterms:W3CDTF">2021-06-01T12:41:53Z</dcterms:modified>
</cp:coreProperties>
</file>